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34"/>
  </p:notesMasterIdLst>
  <p:sldIdLst>
    <p:sldId id="256" r:id="rId2"/>
    <p:sldId id="379" r:id="rId3"/>
    <p:sldId id="338" r:id="rId4"/>
    <p:sldId id="382" r:id="rId5"/>
    <p:sldId id="388" r:id="rId6"/>
    <p:sldId id="367" r:id="rId7"/>
    <p:sldId id="389" r:id="rId8"/>
    <p:sldId id="387" r:id="rId9"/>
    <p:sldId id="391" r:id="rId10"/>
    <p:sldId id="383" r:id="rId11"/>
    <p:sldId id="384" r:id="rId12"/>
    <p:sldId id="372" r:id="rId13"/>
    <p:sldId id="381" r:id="rId14"/>
    <p:sldId id="393" r:id="rId15"/>
    <p:sldId id="371" r:id="rId16"/>
    <p:sldId id="365" r:id="rId17"/>
    <p:sldId id="392" r:id="rId18"/>
    <p:sldId id="373" r:id="rId19"/>
    <p:sldId id="369" r:id="rId20"/>
    <p:sldId id="395" r:id="rId21"/>
    <p:sldId id="396" r:id="rId22"/>
    <p:sldId id="394" r:id="rId23"/>
    <p:sldId id="375" r:id="rId24"/>
    <p:sldId id="386" r:id="rId25"/>
    <p:sldId id="380" r:id="rId26"/>
    <p:sldId id="385" r:id="rId27"/>
    <p:sldId id="397" r:id="rId28"/>
    <p:sldId id="378" r:id="rId29"/>
    <p:sldId id="374" r:id="rId30"/>
    <p:sldId id="363" r:id="rId31"/>
    <p:sldId id="390" r:id="rId32"/>
    <p:sldId id="368" r:id="rId33"/>
  </p:sldIdLst>
  <p:sldSz cx="9144000" cy="6858000" type="screen4x3"/>
  <p:notesSz cx="6858000" cy="9144000"/>
  <p:defaultTextStyle>
    <a:defPPr>
      <a:defRPr lang="nl-NL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185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lsmoortel Céline" initials="HC" lastIdx="0" clrIdx="0">
    <p:extLst/>
  </p:cmAuthor>
  <p:cmAuthor id="2" name="Erika Souche" initials="ES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3B68"/>
    <a:srgbClr val="2E98CF"/>
    <a:srgbClr val="1C80CE"/>
    <a:srgbClr val="00D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17"/>
    <p:restoredTop sz="94702"/>
  </p:normalViewPr>
  <p:slideViewPr>
    <p:cSldViewPr snapToGrid="0" snapToObjects="1">
      <p:cViewPr varScale="1">
        <p:scale>
          <a:sx n="106" d="100"/>
          <a:sy n="106" d="100"/>
        </p:scale>
        <p:origin x="768" y="168"/>
      </p:cViewPr>
      <p:guideLst>
        <p:guide orient="horz" pos="2160"/>
        <p:guide pos="185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664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tiff>
</file>

<file path=ppt/media/image2.jpg>
</file>

<file path=ppt/media/image3.jpg>
</file>

<file path=ppt/media/image4.jpg>
</file>

<file path=ppt/media/image5.jp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759A13-A17E-E741-A7C0-F7B2047344C4}" type="datetimeFigureOut">
              <a:rPr lang="nl-NL" smtClean="0"/>
              <a:t>09-10-19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91F4F3-B015-ED44-87B7-AF983018CBAF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74725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91F4F3-B015-ED44-87B7-AF983018CBAF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357924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1F4F3-B015-ED44-87B7-AF983018CBAF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1012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1F4F3-B015-ED44-87B7-AF983018CBAF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832299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1F4F3-B015-ED44-87B7-AF983018CBAF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217244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1F4F3-B015-ED44-87B7-AF983018CBAF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64227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1F4F3-B015-ED44-87B7-AF983018CBAF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069300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Shallow WGS</a:t>
            </a:r>
          </a:p>
          <a:p>
            <a:r>
              <a:rPr lang="en-US" dirty="0"/>
              <a:t>Split reads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1F4F3-B015-ED44-87B7-AF983018CBAF}" type="slidenum">
              <a:rPr lang="nl-NL" smtClean="0"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195795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1F4F3-B015-ED44-87B7-AF983018CBAF}" type="slidenum">
              <a:rPr lang="nl-NL" smtClean="0"/>
              <a:t>23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833933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1F4F3-B015-ED44-87B7-AF983018CBAF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143063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1F4F3-B015-ED44-87B7-AF983018CBAF}" type="slidenum">
              <a:rPr lang="nl-NL" smtClean="0"/>
              <a:t>28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79479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91F4F3-B015-ED44-87B7-AF983018CBAF}" type="slidenum">
              <a:rPr lang="nl-NL" smtClean="0"/>
              <a:t>30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16848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36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variation in structure of an organism’s chromosome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1F4F3-B015-ED44-87B7-AF983018CBAF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00126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1F4F3-B015-ED44-87B7-AF983018CBAF}" type="slidenum">
              <a:rPr lang="nl-NL" smtClean="0"/>
              <a:t>31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01531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1F4F3-B015-ED44-87B7-AF983018CBAF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901350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1F4F3-B015-ED44-87B7-AF983018CBAF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660002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1F4F3-B015-ED44-87B7-AF983018CBAF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04038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1F4F3-B015-ED44-87B7-AF983018CBAF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286968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1F4F3-B015-ED44-87B7-AF983018CBAF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852097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1F4F3-B015-ED44-87B7-AF983018CBAF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898804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1F4F3-B015-ED44-87B7-AF983018CBAF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73705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28650" y="1297101"/>
            <a:ext cx="7886700" cy="4941079"/>
          </a:xfrm>
          <a:prstGeom prst="rect">
            <a:avLst/>
          </a:prstGeom>
        </p:spPr>
        <p:txBody>
          <a:bodyPr>
            <a:normAutofit/>
          </a:bodyPr>
          <a:lstStyle>
            <a:lvl1pPr marL="171450" indent="-171450">
              <a:lnSpc>
                <a:spcPct val="150000"/>
              </a:lnSpc>
              <a:buFont typeface="Arial" charset="0"/>
              <a:buChar char="•"/>
              <a:defRPr sz="2800" b="0" i="0" baseline="0">
                <a:solidFill>
                  <a:srgbClr val="193B68"/>
                </a:solidFill>
                <a:latin typeface="DIN OT Light" charset="0"/>
                <a:ea typeface="DIN OT Light" charset="0"/>
                <a:cs typeface="DIN OT Light" charset="0"/>
              </a:defRPr>
            </a:lvl1pPr>
            <a:lvl2pPr marL="514350" indent="-171450">
              <a:lnSpc>
                <a:spcPct val="100000"/>
              </a:lnSpc>
              <a:buSzPct val="75000"/>
              <a:buFont typeface="Courier New" charset="0"/>
              <a:buChar char="o"/>
              <a:defRPr sz="2400" b="0" i="0">
                <a:solidFill>
                  <a:srgbClr val="193B68"/>
                </a:solidFill>
                <a:latin typeface="DIN OT Light" charset="0"/>
                <a:ea typeface="DIN OT Light" charset="0"/>
                <a:cs typeface="DIN OT Light" charset="0"/>
              </a:defRPr>
            </a:lvl2pPr>
            <a:lvl3pPr marL="857250" indent="-171450">
              <a:buFont typeface="LucidaGrande" charset="0"/>
              <a:buChar char="-"/>
              <a:defRPr sz="1800" b="0" i="0">
                <a:solidFill>
                  <a:srgbClr val="193B68"/>
                </a:solidFill>
                <a:latin typeface="DIN OT Light" charset="0"/>
                <a:ea typeface="DIN OT Light" charset="0"/>
                <a:cs typeface="DIN OT Light" charset="0"/>
              </a:defRPr>
            </a:lvl3pPr>
            <a:lvl4pPr>
              <a:defRPr sz="1600" b="0" i="0">
                <a:solidFill>
                  <a:srgbClr val="193B68"/>
                </a:solidFill>
                <a:latin typeface="DIN OT Light" charset="0"/>
                <a:ea typeface="DIN OT Light" charset="0"/>
                <a:cs typeface="DIN OT Light" charset="0"/>
              </a:defRPr>
            </a:lvl4pPr>
            <a:lvl5pPr>
              <a:defRPr sz="1600" b="0" i="0">
                <a:solidFill>
                  <a:srgbClr val="193B68"/>
                </a:solidFill>
                <a:latin typeface="DIN OT Light" charset="0"/>
                <a:ea typeface="DIN OT Light" charset="0"/>
                <a:cs typeface="DIN OT Light" charset="0"/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11F34AF-8DF5-BA43-8D3C-DB4EBBDD2B7B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09-10-19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30C8394-84B0-9B42-84A3-5C98285E7EC4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11F34AF-8DF5-BA43-8D3C-DB4EBBDD2B7B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09-10-19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30C8394-84B0-9B42-84A3-5C98285E7EC4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73330"/>
            <a:ext cx="7886700" cy="1325563"/>
          </a:xfrm>
        </p:spPr>
        <p:txBody>
          <a:bodyPr/>
          <a:lstStyle>
            <a:lvl1pPr>
              <a:defRPr b="0">
                <a:solidFill>
                  <a:srgbClr val="2E98CF"/>
                </a:solidFill>
                <a:latin typeface="DIN OT Medium" charset="0"/>
                <a:ea typeface="DIN OT Medium" charset="0"/>
                <a:cs typeface="DIN OT Medium" charset="0"/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28650" y="1297101"/>
            <a:ext cx="7886700" cy="4941079"/>
          </a:xfrm>
        </p:spPr>
        <p:txBody>
          <a:bodyPr>
            <a:normAutofit/>
          </a:bodyPr>
          <a:lstStyle>
            <a:lvl1pPr marL="171450" indent="-171450">
              <a:lnSpc>
                <a:spcPct val="150000"/>
              </a:lnSpc>
              <a:buFont typeface="Arial" charset="0"/>
              <a:buChar char="•"/>
              <a:defRPr sz="2800" b="0" i="0" baseline="0">
                <a:solidFill>
                  <a:srgbClr val="193B68"/>
                </a:solidFill>
                <a:latin typeface="DIN OT Light" charset="0"/>
                <a:ea typeface="DIN OT Light" charset="0"/>
                <a:cs typeface="DIN OT Light" charset="0"/>
              </a:defRPr>
            </a:lvl1pPr>
            <a:lvl2pPr marL="514350" indent="-171450">
              <a:lnSpc>
                <a:spcPct val="100000"/>
              </a:lnSpc>
              <a:buSzPct val="75000"/>
              <a:buFont typeface="Courier New" charset="0"/>
              <a:buChar char="o"/>
              <a:defRPr sz="2400" b="0" i="0">
                <a:solidFill>
                  <a:srgbClr val="193B68"/>
                </a:solidFill>
                <a:latin typeface="DIN OT Light" charset="0"/>
                <a:ea typeface="DIN OT Light" charset="0"/>
                <a:cs typeface="DIN OT Light" charset="0"/>
              </a:defRPr>
            </a:lvl2pPr>
            <a:lvl3pPr marL="857250" indent="-171450">
              <a:buFont typeface="LucidaGrande" charset="0"/>
              <a:buChar char="-"/>
              <a:defRPr sz="1800" b="0" i="0">
                <a:solidFill>
                  <a:srgbClr val="193B68"/>
                </a:solidFill>
                <a:latin typeface="DIN OT Light" charset="0"/>
                <a:ea typeface="DIN OT Light" charset="0"/>
                <a:cs typeface="DIN OT Light" charset="0"/>
              </a:defRPr>
            </a:lvl3pPr>
            <a:lvl4pPr>
              <a:defRPr sz="1600" b="0" i="0">
                <a:solidFill>
                  <a:srgbClr val="193B68"/>
                </a:solidFill>
                <a:latin typeface="DIN OT Light" charset="0"/>
                <a:ea typeface="DIN OT Light" charset="0"/>
                <a:cs typeface="DIN OT Light" charset="0"/>
              </a:defRPr>
            </a:lvl4pPr>
            <a:lvl5pPr>
              <a:defRPr sz="1600" b="0" i="0">
                <a:solidFill>
                  <a:srgbClr val="193B68"/>
                </a:solidFill>
                <a:latin typeface="DIN OT Light" charset="0"/>
                <a:ea typeface="DIN OT Light" charset="0"/>
                <a:cs typeface="DIN OT Light" charset="0"/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cxnSp>
        <p:nvCxnSpPr>
          <p:cNvPr id="8" name="Rechte verbindingslijn 7"/>
          <p:cNvCxnSpPr/>
          <p:nvPr userDrawn="1"/>
        </p:nvCxnSpPr>
        <p:spPr>
          <a:xfrm flipV="1">
            <a:off x="0" y="6472490"/>
            <a:ext cx="9144000" cy="1"/>
          </a:xfrm>
          <a:prstGeom prst="line">
            <a:avLst/>
          </a:prstGeom>
          <a:ln w="12700">
            <a:solidFill>
              <a:srgbClr val="1C80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chte verbindingslijn 11"/>
          <p:cNvCxnSpPr/>
          <p:nvPr userDrawn="1"/>
        </p:nvCxnSpPr>
        <p:spPr>
          <a:xfrm flipV="1">
            <a:off x="628650" y="994611"/>
            <a:ext cx="7472613" cy="13813"/>
          </a:xfrm>
          <a:prstGeom prst="line">
            <a:avLst/>
          </a:prstGeom>
          <a:ln w="28575">
            <a:solidFill>
              <a:srgbClr val="2E98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67" y="6514875"/>
            <a:ext cx="1313873" cy="322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3012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l-NL"/>
              <a:t>Klik om de ondertitelstijl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11F34AF-8DF5-BA43-8D3C-DB4EBBDD2B7B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09-10-19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30C8394-84B0-9B42-84A3-5C98285E7EC4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11F34AF-8DF5-BA43-8D3C-DB4EBBDD2B7B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09-10-19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30C8394-84B0-9B42-84A3-5C98285E7EC4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11F34AF-8DF5-BA43-8D3C-DB4EBBDD2B7B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09-10-19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30C8394-84B0-9B42-84A3-5C98285E7EC4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11F34AF-8DF5-BA43-8D3C-DB4EBBDD2B7B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09-10-19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30C8394-84B0-9B42-84A3-5C98285E7EC4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-72758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11F34AF-8DF5-BA43-8D3C-DB4EBBDD2B7B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09-10-19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30C8394-84B0-9B42-84A3-5C98285E7EC4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11F34AF-8DF5-BA43-8D3C-DB4EBBDD2B7B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09-10-19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30C8394-84B0-9B42-84A3-5C98285E7EC4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11F34AF-8DF5-BA43-8D3C-DB4EBBDD2B7B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09-10-19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30C8394-84B0-9B42-84A3-5C98285E7EC4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11F34AF-8DF5-BA43-8D3C-DB4EBBDD2B7B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09-10-19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30C8394-84B0-9B42-84A3-5C98285E7EC4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itel 1"/>
          <p:cNvSpPr>
            <a:spLocks noGrp="1"/>
          </p:cNvSpPr>
          <p:nvPr>
            <p:ph type="title"/>
          </p:nvPr>
        </p:nvSpPr>
        <p:spPr>
          <a:xfrm>
            <a:off x="628650" y="-143740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Titelstijl van model bewerken</a:t>
            </a:r>
            <a:endParaRPr lang="nl-NL" dirty="0"/>
          </a:p>
        </p:txBody>
      </p:sp>
      <p:cxnSp>
        <p:nvCxnSpPr>
          <p:cNvPr id="7" name="Rechte verbindingslijn 6"/>
          <p:cNvCxnSpPr/>
          <p:nvPr userDrawn="1"/>
        </p:nvCxnSpPr>
        <p:spPr>
          <a:xfrm flipV="1">
            <a:off x="0" y="6472490"/>
            <a:ext cx="9144000" cy="1"/>
          </a:xfrm>
          <a:prstGeom prst="line">
            <a:avLst/>
          </a:prstGeom>
          <a:ln w="12700">
            <a:solidFill>
              <a:srgbClr val="1C80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kstvak 7"/>
          <p:cNvSpPr txBox="1"/>
          <p:nvPr userDrawn="1"/>
        </p:nvSpPr>
        <p:spPr>
          <a:xfrm>
            <a:off x="2940903" y="6537623"/>
            <a:ext cx="32621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200" b="0" i="0" baseline="0" dirty="0">
                <a:solidFill>
                  <a:srgbClr val="1C80CE"/>
                </a:solidFill>
                <a:latin typeface="DIN OT Light" charset="0"/>
                <a:ea typeface="DIN OT Light" charset="0"/>
                <a:cs typeface="DIN OT Light" charset="0"/>
              </a:rPr>
              <a:t>NGS </a:t>
            </a:r>
            <a:r>
              <a:rPr lang="nl-NL" sz="1200" b="0" i="0" baseline="0" dirty="0" err="1">
                <a:solidFill>
                  <a:srgbClr val="1C80CE"/>
                </a:solidFill>
                <a:latin typeface="DIN OT Light" charset="0"/>
                <a:ea typeface="DIN OT Light" charset="0"/>
                <a:cs typeface="DIN OT Light" charset="0"/>
              </a:rPr>
              <a:t>Bioinformatics</a:t>
            </a:r>
            <a:r>
              <a:rPr lang="nl-NL" sz="1200" b="0" i="0" baseline="0" dirty="0">
                <a:solidFill>
                  <a:srgbClr val="1C80CE"/>
                </a:solidFill>
                <a:latin typeface="DIN OT Light" charset="0"/>
                <a:ea typeface="DIN OT Light" charset="0"/>
                <a:cs typeface="DIN OT Light" charset="0"/>
              </a:rPr>
              <a:t> – 09.10.2019</a:t>
            </a:r>
            <a:endParaRPr lang="nl-NL" sz="1200" b="0" i="0" dirty="0">
              <a:solidFill>
                <a:srgbClr val="1C80CE"/>
              </a:solidFill>
              <a:latin typeface="DIN OT Light" charset="0"/>
              <a:ea typeface="DIN OT Light" charset="0"/>
              <a:cs typeface="DIN OT Light" charset="0"/>
            </a:endParaRPr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67" y="6514875"/>
            <a:ext cx="1313873" cy="322496"/>
          </a:xfrm>
          <a:prstGeom prst="rect">
            <a:avLst/>
          </a:prstGeom>
        </p:spPr>
      </p:pic>
      <p:cxnSp>
        <p:nvCxnSpPr>
          <p:cNvPr id="11" name="Rechte verbindingslijn 10"/>
          <p:cNvCxnSpPr/>
          <p:nvPr userDrawn="1"/>
        </p:nvCxnSpPr>
        <p:spPr>
          <a:xfrm flipV="1">
            <a:off x="628650" y="994611"/>
            <a:ext cx="7472613" cy="13813"/>
          </a:xfrm>
          <a:prstGeom prst="line">
            <a:avLst/>
          </a:prstGeom>
          <a:ln w="28575">
            <a:solidFill>
              <a:srgbClr val="2E98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kstvak 7">
            <a:extLst>
              <a:ext uri="{FF2B5EF4-FFF2-40B4-BE49-F238E27FC236}">
                <a16:creationId xmlns:a16="http://schemas.microsoft.com/office/drawing/2014/main" id="{9713E511-1436-C547-963F-B446F6DC988C}"/>
              </a:ext>
            </a:extLst>
          </p:cNvPr>
          <p:cNvSpPr txBox="1"/>
          <p:nvPr userDrawn="1"/>
        </p:nvSpPr>
        <p:spPr>
          <a:xfrm>
            <a:off x="7586132" y="6537622"/>
            <a:ext cx="14483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200" b="0" i="0" dirty="0">
                <a:solidFill>
                  <a:srgbClr val="1C80CE"/>
                </a:solidFill>
                <a:latin typeface="DIN OT Light" charset="0"/>
                <a:ea typeface="DIN OT Light" charset="0"/>
                <a:cs typeface="DIN OT Light" charset="0"/>
              </a:rPr>
              <a:t>slide </a:t>
            </a:r>
            <a:fld id="{67AA3B25-D528-6746-A7CB-172068BC0A62}" type="slidenum">
              <a:rPr lang="nl-NL" sz="1200" b="0" i="0" smtClean="0">
                <a:solidFill>
                  <a:srgbClr val="1C80CE"/>
                </a:solidFill>
                <a:latin typeface="DIN OT Light" charset="0"/>
                <a:ea typeface="DIN OT Light" charset="0"/>
                <a:cs typeface="DIN OT Light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nl-NL" sz="1200" b="0" i="0" dirty="0">
              <a:solidFill>
                <a:srgbClr val="1C80CE"/>
              </a:solidFill>
              <a:latin typeface="DIN OT Light" charset="0"/>
              <a:ea typeface="DIN OT Light" charset="0"/>
              <a:cs typeface="DIN OT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756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1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3" r:id="rId12"/>
  </p:sldLayoutIdLst>
  <p:txStyles>
    <p:titleStyle>
      <a:lvl1pPr marL="0" algn="l" defTabSz="685800" rtl="0" eaLnBrk="1" latinLnBrk="0" hangingPunct="1">
        <a:lnSpc>
          <a:spcPct val="90000"/>
        </a:lnSpc>
        <a:spcBef>
          <a:spcPct val="0"/>
        </a:spcBef>
        <a:buNone/>
        <a:defRPr lang="nl-NL" sz="3300" b="0" kern="1200" dirty="0">
          <a:solidFill>
            <a:srgbClr val="2E98CF"/>
          </a:solidFill>
          <a:latin typeface="DIN OT Medium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05"/>
          <a:stretch/>
        </p:blipFill>
        <p:spPr>
          <a:xfrm>
            <a:off x="0" y="0"/>
            <a:ext cx="9144000" cy="5646821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422" y="5905037"/>
            <a:ext cx="3047261" cy="747964"/>
          </a:xfrm>
          <a:prstGeom prst="rect">
            <a:avLst/>
          </a:prstGeom>
        </p:spPr>
      </p:pic>
      <p:sp>
        <p:nvSpPr>
          <p:cNvPr id="2" name="Tekstvak 1"/>
          <p:cNvSpPr txBox="1"/>
          <p:nvPr/>
        </p:nvSpPr>
        <p:spPr>
          <a:xfrm>
            <a:off x="1628632" y="1957135"/>
            <a:ext cx="588674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solidFill>
                  <a:srgbClr val="193B68"/>
                </a:solidFill>
                <a:latin typeface="DIN OT Medium" charset="0"/>
                <a:ea typeface="DIN OT Medium" charset="0"/>
                <a:cs typeface="DIN OT Medium" charset="0"/>
              </a:rPr>
              <a:t>Other NGS applications:</a:t>
            </a:r>
          </a:p>
          <a:p>
            <a:pPr algn="ctr"/>
            <a:r>
              <a:rPr lang="en-GB" sz="3200" dirty="0">
                <a:solidFill>
                  <a:srgbClr val="193B68"/>
                </a:solidFill>
                <a:latin typeface="DIN OT Medium" charset="0"/>
                <a:ea typeface="DIN OT Medium" charset="0"/>
                <a:cs typeface="DIN OT Medium" charset="0"/>
              </a:rPr>
              <a:t>CNV, structural variation, RNA-</a:t>
            </a:r>
            <a:r>
              <a:rPr lang="en-GB" sz="3200" dirty="0" err="1">
                <a:solidFill>
                  <a:srgbClr val="193B68"/>
                </a:solidFill>
                <a:latin typeface="DIN OT Medium" charset="0"/>
                <a:ea typeface="DIN OT Medium" charset="0"/>
                <a:cs typeface="DIN OT Medium" charset="0"/>
              </a:rPr>
              <a:t>Seq</a:t>
            </a:r>
            <a:endParaRPr lang="en-GB" sz="3200" dirty="0">
              <a:solidFill>
                <a:srgbClr val="193B68"/>
              </a:solidFill>
              <a:latin typeface="DIN OT Medium" charset="0"/>
              <a:ea typeface="DIN OT Medium" charset="0"/>
              <a:cs typeface="DIN OT Medium" charset="0"/>
            </a:endParaRPr>
          </a:p>
        </p:txBody>
      </p:sp>
      <p:sp>
        <p:nvSpPr>
          <p:cNvPr id="7" name="Tekstvak 5">
            <a:extLst>
              <a:ext uri="{FF2B5EF4-FFF2-40B4-BE49-F238E27FC236}">
                <a16:creationId xmlns:a16="http://schemas.microsoft.com/office/drawing/2014/main" id="{D6203092-3445-C347-B8F6-0D175D3EB8CC}"/>
              </a:ext>
            </a:extLst>
          </p:cNvPr>
          <p:cNvSpPr txBox="1"/>
          <p:nvPr/>
        </p:nvSpPr>
        <p:spPr>
          <a:xfrm>
            <a:off x="4572000" y="5925076"/>
            <a:ext cx="42712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2E98CF"/>
                </a:solidFill>
                <a:latin typeface="DIN OT Medium" charset="0"/>
                <a:ea typeface="DIN OT Medium" charset="0"/>
                <a:cs typeface="DIN OT Medium" charset="0"/>
              </a:rPr>
              <a:t>Erika </a:t>
            </a:r>
            <a:r>
              <a:rPr lang="en-GB" sz="2000" dirty="0" err="1">
                <a:solidFill>
                  <a:srgbClr val="2E98CF"/>
                </a:solidFill>
                <a:latin typeface="DIN OT Medium" charset="0"/>
                <a:ea typeface="DIN OT Medium" charset="0"/>
                <a:cs typeface="DIN OT Medium" charset="0"/>
              </a:rPr>
              <a:t>Souche</a:t>
            </a:r>
            <a:endParaRPr lang="en-GB" sz="2000" dirty="0">
              <a:solidFill>
                <a:srgbClr val="2E98CF"/>
              </a:solidFill>
              <a:latin typeface="DIN OT Medium" charset="0"/>
              <a:ea typeface="DIN OT Medium" charset="0"/>
              <a:cs typeface="DIN OT Medium" charset="0"/>
            </a:endParaRPr>
          </a:p>
          <a:p>
            <a:r>
              <a:rPr lang="en-GB" sz="2000" dirty="0">
                <a:solidFill>
                  <a:srgbClr val="2E98CF"/>
                </a:solidFill>
                <a:latin typeface="DIN OT Medium" charset="0"/>
                <a:ea typeface="DIN OT Medium" charset="0"/>
                <a:cs typeface="DIN OT Medium" charset="0"/>
              </a:rPr>
              <a:t>Álvaro Cortés </a:t>
            </a:r>
            <a:r>
              <a:rPr lang="en-GB" sz="2000" dirty="0" err="1">
                <a:solidFill>
                  <a:srgbClr val="2E98CF"/>
                </a:solidFill>
                <a:latin typeface="DIN OT Medium" charset="0"/>
                <a:ea typeface="DIN OT Medium" charset="0"/>
                <a:cs typeface="DIN OT Medium" charset="0"/>
              </a:rPr>
              <a:t>Calabuig</a:t>
            </a:r>
            <a:endParaRPr lang="en-GB" sz="2000" dirty="0">
              <a:solidFill>
                <a:srgbClr val="2E98CF"/>
              </a:solidFill>
              <a:latin typeface="DIN OT Medium" charset="0"/>
              <a:ea typeface="DIN OT Medium" charset="0"/>
              <a:cs typeface="DIN OT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168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33380-8382-654F-B13F-14F5DB4F7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Detecting CNVs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37E08-5528-0244-83C8-F7421F267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Read Counts (RC)</a:t>
            </a:r>
          </a:p>
        </p:txBody>
      </p: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DCB90E32-1AAB-D342-948E-6B4EF7A231B0}"/>
              </a:ext>
            </a:extLst>
          </p:cNvPr>
          <p:cNvGrpSpPr/>
          <p:nvPr/>
        </p:nvGrpSpPr>
        <p:grpSpPr>
          <a:xfrm>
            <a:off x="374400" y="2205750"/>
            <a:ext cx="8276170" cy="308418"/>
            <a:chOff x="628650" y="3481040"/>
            <a:chExt cx="8276170" cy="308418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252517F-7E23-9044-A58E-2EC30B4B2A3B}"/>
                </a:ext>
              </a:extLst>
            </p:cNvPr>
            <p:cNvCxnSpPr>
              <a:cxnSpLocks/>
            </p:cNvCxnSpPr>
            <p:nvPr/>
          </p:nvCxnSpPr>
          <p:spPr>
            <a:xfrm>
              <a:off x="628650" y="3767640"/>
              <a:ext cx="8249536" cy="0"/>
            </a:xfrm>
            <a:prstGeom prst="line">
              <a:avLst/>
            </a:prstGeom>
            <a:ln>
              <a:solidFill>
                <a:srgbClr val="193B68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6597602-BCFC-F04B-9E39-657B22F52DEA}"/>
                </a:ext>
              </a:extLst>
            </p:cNvPr>
            <p:cNvSpPr txBox="1"/>
            <p:nvPr/>
          </p:nvSpPr>
          <p:spPr>
            <a:xfrm>
              <a:off x="7220399" y="3481040"/>
              <a:ext cx="1684421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rgbClr val="193B68"/>
                  </a:solidFill>
                </a:rPr>
                <a:t>Reference genome</a:t>
              </a:r>
            </a:p>
          </p:txBody>
        </p:sp>
      </p:grpSp>
      <p:sp>
        <p:nvSpPr>
          <p:cNvPr id="7" name="5-Point Star 6">
            <a:extLst>
              <a:ext uri="{FF2B5EF4-FFF2-40B4-BE49-F238E27FC236}">
                <a16:creationId xmlns:a16="http://schemas.microsoft.com/office/drawing/2014/main" id="{5FB30782-F88F-3045-ABDE-DC2436F5E799}"/>
              </a:ext>
            </a:extLst>
          </p:cNvPr>
          <p:cNvSpPr/>
          <p:nvPr/>
        </p:nvSpPr>
        <p:spPr>
          <a:xfrm>
            <a:off x="389961" y="268047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5-Point Star 242">
            <a:extLst>
              <a:ext uri="{FF2B5EF4-FFF2-40B4-BE49-F238E27FC236}">
                <a16:creationId xmlns:a16="http://schemas.microsoft.com/office/drawing/2014/main" id="{5456CA67-A75F-454C-A184-47E05BF413F3}"/>
              </a:ext>
            </a:extLst>
          </p:cNvPr>
          <p:cNvSpPr/>
          <p:nvPr/>
        </p:nvSpPr>
        <p:spPr>
          <a:xfrm>
            <a:off x="542361" y="283287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5-Point Star 243">
            <a:extLst>
              <a:ext uri="{FF2B5EF4-FFF2-40B4-BE49-F238E27FC236}">
                <a16:creationId xmlns:a16="http://schemas.microsoft.com/office/drawing/2014/main" id="{513E31E4-9B4E-7C4D-A24C-CDD970D8D5B1}"/>
              </a:ext>
            </a:extLst>
          </p:cNvPr>
          <p:cNvSpPr/>
          <p:nvPr/>
        </p:nvSpPr>
        <p:spPr>
          <a:xfrm>
            <a:off x="499778" y="303906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5-Point Star 244">
            <a:extLst>
              <a:ext uri="{FF2B5EF4-FFF2-40B4-BE49-F238E27FC236}">
                <a16:creationId xmlns:a16="http://schemas.microsoft.com/office/drawing/2014/main" id="{9FAFA9BE-6B11-7D42-B425-816706D3D197}"/>
              </a:ext>
            </a:extLst>
          </p:cNvPr>
          <p:cNvSpPr/>
          <p:nvPr/>
        </p:nvSpPr>
        <p:spPr>
          <a:xfrm>
            <a:off x="423577" y="323180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5-Point Star 245">
            <a:extLst>
              <a:ext uri="{FF2B5EF4-FFF2-40B4-BE49-F238E27FC236}">
                <a16:creationId xmlns:a16="http://schemas.microsoft.com/office/drawing/2014/main" id="{48B3A6F5-415C-B148-AC3D-CF3337CA725C}"/>
              </a:ext>
            </a:extLst>
          </p:cNvPr>
          <p:cNvSpPr/>
          <p:nvPr/>
        </p:nvSpPr>
        <p:spPr>
          <a:xfrm>
            <a:off x="569253" y="328741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5-Point Star 246">
            <a:extLst>
              <a:ext uri="{FF2B5EF4-FFF2-40B4-BE49-F238E27FC236}">
                <a16:creationId xmlns:a16="http://schemas.microsoft.com/office/drawing/2014/main" id="{DAEF7A5C-58F5-3543-B6D4-8B2AFD6CC6BD}"/>
              </a:ext>
            </a:extLst>
          </p:cNvPr>
          <p:cNvSpPr/>
          <p:nvPr/>
        </p:nvSpPr>
        <p:spPr>
          <a:xfrm>
            <a:off x="667865" y="2672078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5-Point Star 247">
            <a:extLst>
              <a:ext uri="{FF2B5EF4-FFF2-40B4-BE49-F238E27FC236}">
                <a16:creationId xmlns:a16="http://schemas.microsoft.com/office/drawing/2014/main" id="{CC663F21-3592-8E45-9FE5-2BEBC429D95A}"/>
              </a:ext>
            </a:extLst>
          </p:cNvPr>
          <p:cNvSpPr/>
          <p:nvPr/>
        </p:nvSpPr>
        <p:spPr>
          <a:xfrm>
            <a:off x="1808624" y="2667027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5-Point Star 248">
            <a:extLst>
              <a:ext uri="{FF2B5EF4-FFF2-40B4-BE49-F238E27FC236}">
                <a16:creationId xmlns:a16="http://schemas.microsoft.com/office/drawing/2014/main" id="{B7183DB7-5B37-B64E-B4A6-488737F4CFF0}"/>
              </a:ext>
            </a:extLst>
          </p:cNvPr>
          <p:cNvSpPr/>
          <p:nvPr/>
        </p:nvSpPr>
        <p:spPr>
          <a:xfrm>
            <a:off x="2129112" y="2853045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5-Point Star 249">
            <a:extLst>
              <a:ext uri="{FF2B5EF4-FFF2-40B4-BE49-F238E27FC236}">
                <a16:creationId xmlns:a16="http://schemas.microsoft.com/office/drawing/2014/main" id="{93A8C3FA-59A6-3946-8436-014F6A09619F}"/>
              </a:ext>
            </a:extLst>
          </p:cNvPr>
          <p:cNvSpPr/>
          <p:nvPr/>
        </p:nvSpPr>
        <p:spPr>
          <a:xfrm>
            <a:off x="1606918" y="2918913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5-Point Star 250">
            <a:extLst>
              <a:ext uri="{FF2B5EF4-FFF2-40B4-BE49-F238E27FC236}">
                <a16:creationId xmlns:a16="http://schemas.microsoft.com/office/drawing/2014/main" id="{5E1A87F2-F2CB-DA4A-BA0B-C07C68BE6508}"/>
              </a:ext>
            </a:extLst>
          </p:cNvPr>
          <p:cNvSpPr/>
          <p:nvPr/>
        </p:nvSpPr>
        <p:spPr>
          <a:xfrm>
            <a:off x="3211600" y="275328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5-Point Star 251">
            <a:extLst>
              <a:ext uri="{FF2B5EF4-FFF2-40B4-BE49-F238E27FC236}">
                <a16:creationId xmlns:a16="http://schemas.microsoft.com/office/drawing/2014/main" id="{F20F0A14-BCDD-5F4F-9415-91E50782F0B9}"/>
              </a:ext>
            </a:extLst>
          </p:cNvPr>
          <p:cNvSpPr/>
          <p:nvPr/>
        </p:nvSpPr>
        <p:spPr>
          <a:xfrm>
            <a:off x="1093689" y="3068660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5-Point Star 252">
            <a:extLst>
              <a:ext uri="{FF2B5EF4-FFF2-40B4-BE49-F238E27FC236}">
                <a16:creationId xmlns:a16="http://schemas.microsoft.com/office/drawing/2014/main" id="{5C8D2BC7-2185-F146-AA73-92FE46DFA9D7}"/>
              </a:ext>
            </a:extLst>
          </p:cNvPr>
          <p:cNvSpPr/>
          <p:nvPr/>
        </p:nvSpPr>
        <p:spPr>
          <a:xfrm>
            <a:off x="2653547" y="298672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5-Point Star 253">
            <a:extLst>
              <a:ext uri="{FF2B5EF4-FFF2-40B4-BE49-F238E27FC236}">
                <a16:creationId xmlns:a16="http://schemas.microsoft.com/office/drawing/2014/main" id="{E08D0937-587E-1745-B3C4-D844884B7427}"/>
              </a:ext>
            </a:extLst>
          </p:cNvPr>
          <p:cNvSpPr/>
          <p:nvPr/>
        </p:nvSpPr>
        <p:spPr>
          <a:xfrm>
            <a:off x="750788" y="2897285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5-Point Star 254">
            <a:extLst>
              <a:ext uri="{FF2B5EF4-FFF2-40B4-BE49-F238E27FC236}">
                <a16:creationId xmlns:a16="http://schemas.microsoft.com/office/drawing/2014/main" id="{D348C134-C4AD-3247-AB4B-AB8F08C7AECD}"/>
              </a:ext>
            </a:extLst>
          </p:cNvPr>
          <p:cNvSpPr/>
          <p:nvPr/>
        </p:nvSpPr>
        <p:spPr>
          <a:xfrm>
            <a:off x="811300" y="3103685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5-Point Star 255">
            <a:extLst>
              <a:ext uri="{FF2B5EF4-FFF2-40B4-BE49-F238E27FC236}">
                <a16:creationId xmlns:a16="http://schemas.microsoft.com/office/drawing/2014/main" id="{EDD9079B-F8DF-394A-B4A2-14AF5BBE512E}"/>
              </a:ext>
            </a:extLst>
          </p:cNvPr>
          <p:cNvSpPr/>
          <p:nvPr/>
        </p:nvSpPr>
        <p:spPr>
          <a:xfrm>
            <a:off x="1006282" y="271731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5-Point Star 256">
            <a:extLst>
              <a:ext uri="{FF2B5EF4-FFF2-40B4-BE49-F238E27FC236}">
                <a16:creationId xmlns:a16="http://schemas.microsoft.com/office/drawing/2014/main" id="{C6F03BD2-2A79-2A4D-9C60-D201120E80E7}"/>
              </a:ext>
            </a:extLst>
          </p:cNvPr>
          <p:cNvSpPr/>
          <p:nvPr/>
        </p:nvSpPr>
        <p:spPr>
          <a:xfrm>
            <a:off x="2337541" y="3034580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5-Point Star 257">
            <a:extLst>
              <a:ext uri="{FF2B5EF4-FFF2-40B4-BE49-F238E27FC236}">
                <a16:creationId xmlns:a16="http://schemas.microsoft.com/office/drawing/2014/main" id="{364345A2-6664-F943-A9A2-D0239A03040E}"/>
              </a:ext>
            </a:extLst>
          </p:cNvPr>
          <p:cNvSpPr/>
          <p:nvPr/>
        </p:nvSpPr>
        <p:spPr>
          <a:xfrm>
            <a:off x="2236689" y="324973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5-Point Star 258">
            <a:extLst>
              <a:ext uri="{FF2B5EF4-FFF2-40B4-BE49-F238E27FC236}">
                <a16:creationId xmlns:a16="http://schemas.microsoft.com/office/drawing/2014/main" id="{1D094AEC-5040-5C44-B690-101502468EFA}"/>
              </a:ext>
            </a:extLst>
          </p:cNvPr>
          <p:cNvSpPr/>
          <p:nvPr/>
        </p:nvSpPr>
        <p:spPr>
          <a:xfrm>
            <a:off x="2398053" y="270934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5-Point Star 259">
            <a:extLst>
              <a:ext uri="{FF2B5EF4-FFF2-40B4-BE49-F238E27FC236}">
                <a16:creationId xmlns:a16="http://schemas.microsoft.com/office/drawing/2014/main" id="{AD8865E3-87B8-9C4B-821A-3681E7C0512F}"/>
              </a:ext>
            </a:extLst>
          </p:cNvPr>
          <p:cNvSpPr/>
          <p:nvPr/>
        </p:nvSpPr>
        <p:spPr>
          <a:xfrm>
            <a:off x="2492182" y="3223306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5-Point Star 260">
            <a:extLst>
              <a:ext uri="{FF2B5EF4-FFF2-40B4-BE49-F238E27FC236}">
                <a16:creationId xmlns:a16="http://schemas.microsoft.com/office/drawing/2014/main" id="{4EF5CFB0-9690-F94E-ADDD-51381171A664}"/>
              </a:ext>
            </a:extLst>
          </p:cNvPr>
          <p:cNvSpPr/>
          <p:nvPr/>
        </p:nvSpPr>
        <p:spPr>
          <a:xfrm>
            <a:off x="2814912" y="277470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5-Point Star 261">
            <a:extLst>
              <a:ext uri="{FF2B5EF4-FFF2-40B4-BE49-F238E27FC236}">
                <a16:creationId xmlns:a16="http://schemas.microsoft.com/office/drawing/2014/main" id="{1F47B28F-6BA0-9C43-8F97-D3899C1AEE1A}"/>
              </a:ext>
            </a:extLst>
          </p:cNvPr>
          <p:cNvSpPr/>
          <p:nvPr/>
        </p:nvSpPr>
        <p:spPr>
          <a:xfrm>
            <a:off x="2956106" y="3004397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5-Point Star 262">
            <a:extLst>
              <a:ext uri="{FF2B5EF4-FFF2-40B4-BE49-F238E27FC236}">
                <a16:creationId xmlns:a16="http://schemas.microsoft.com/office/drawing/2014/main" id="{62E4AAC1-6736-714E-897D-0F66A40656ED}"/>
              </a:ext>
            </a:extLst>
          </p:cNvPr>
          <p:cNvSpPr/>
          <p:nvPr/>
        </p:nvSpPr>
        <p:spPr>
          <a:xfrm>
            <a:off x="2969553" y="3235966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5-Point Star 263">
            <a:extLst>
              <a:ext uri="{FF2B5EF4-FFF2-40B4-BE49-F238E27FC236}">
                <a16:creationId xmlns:a16="http://schemas.microsoft.com/office/drawing/2014/main" id="{49163D1B-4617-1C40-9837-9E3CD8DA766B}"/>
              </a:ext>
            </a:extLst>
          </p:cNvPr>
          <p:cNvSpPr/>
          <p:nvPr/>
        </p:nvSpPr>
        <p:spPr>
          <a:xfrm>
            <a:off x="3991529" y="282615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5-Point Star 264">
            <a:extLst>
              <a:ext uri="{FF2B5EF4-FFF2-40B4-BE49-F238E27FC236}">
                <a16:creationId xmlns:a16="http://schemas.microsoft.com/office/drawing/2014/main" id="{E6309462-18EC-A74A-BAAE-44AC9B86AB35}"/>
              </a:ext>
            </a:extLst>
          </p:cNvPr>
          <p:cNvSpPr/>
          <p:nvPr/>
        </p:nvSpPr>
        <p:spPr>
          <a:xfrm>
            <a:off x="3924294" y="304130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5-Point Star 265">
            <a:extLst>
              <a:ext uri="{FF2B5EF4-FFF2-40B4-BE49-F238E27FC236}">
                <a16:creationId xmlns:a16="http://schemas.microsoft.com/office/drawing/2014/main" id="{65227E45-003C-024C-A864-E2DB995043C7}"/>
              </a:ext>
            </a:extLst>
          </p:cNvPr>
          <p:cNvSpPr/>
          <p:nvPr/>
        </p:nvSpPr>
        <p:spPr>
          <a:xfrm>
            <a:off x="4226853" y="2918088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5-Point Star 266">
            <a:extLst>
              <a:ext uri="{FF2B5EF4-FFF2-40B4-BE49-F238E27FC236}">
                <a16:creationId xmlns:a16="http://schemas.microsoft.com/office/drawing/2014/main" id="{1A8E2449-3D53-744C-AB67-77896E7274BF}"/>
              </a:ext>
            </a:extLst>
          </p:cNvPr>
          <p:cNvSpPr/>
          <p:nvPr/>
        </p:nvSpPr>
        <p:spPr>
          <a:xfrm>
            <a:off x="4556306" y="311307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5-Point Star 267">
            <a:extLst>
              <a:ext uri="{FF2B5EF4-FFF2-40B4-BE49-F238E27FC236}">
                <a16:creationId xmlns:a16="http://schemas.microsoft.com/office/drawing/2014/main" id="{36AC618F-54C6-6846-AB8F-90C7EE3B4701}"/>
              </a:ext>
            </a:extLst>
          </p:cNvPr>
          <p:cNvSpPr/>
          <p:nvPr/>
        </p:nvSpPr>
        <p:spPr>
          <a:xfrm>
            <a:off x="6667494" y="307616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5-Point Star 268">
            <a:extLst>
              <a:ext uri="{FF2B5EF4-FFF2-40B4-BE49-F238E27FC236}">
                <a16:creationId xmlns:a16="http://schemas.microsoft.com/office/drawing/2014/main" id="{99EEAD8C-560E-B340-A950-9C1CE5DE765F}"/>
              </a:ext>
            </a:extLst>
          </p:cNvPr>
          <p:cNvSpPr/>
          <p:nvPr/>
        </p:nvSpPr>
        <p:spPr>
          <a:xfrm>
            <a:off x="5313823" y="3045786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5-Point Star 269">
            <a:extLst>
              <a:ext uri="{FF2B5EF4-FFF2-40B4-BE49-F238E27FC236}">
                <a16:creationId xmlns:a16="http://schemas.microsoft.com/office/drawing/2014/main" id="{51D5B708-1027-ED4A-9E2C-B14116F0341B}"/>
              </a:ext>
            </a:extLst>
          </p:cNvPr>
          <p:cNvSpPr/>
          <p:nvPr/>
        </p:nvSpPr>
        <p:spPr>
          <a:xfrm>
            <a:off x="6752658" y="269428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5-Point Star 270">
            <a:extLst>
              <a:ext uri="{FF2B5EF4-FFF2-40B4-BE49-F238E27FC236}">
                <a16:creationId xmlns:a16="http://schemas.microsoft.com/office/drawing/2014/main" id="{05658109-1AC9-2D46-B04B-B54BC2FE5E24}"/>
              </a:ext>
            </a:extLst>
          </p:cNvPr>
          <p:cNvSpPr/>
          <p:nvPr/>
        </p:nvSpPr>
        <p:spPr>
          <a:xfrm>
            <a:off x="6840065" y="314398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5-Point Star 271">
            <a:extLst>
              <a:ext uri="{FF2B5EF4-FFF2-40B4-BE49-F238E27FC236}">
                <a16:creationId xmlns:a16="http://schemas.microsoft.com/office/drawing/2014/main" id="{A4083ECB-DD7C-1C46-BCAD-539BFC3CA50E}"/>
              </a:ext>
            </a:extLst>
          </p:cNvPr>
          <p:cNvSpPr/>
          <p:nvPr/>
        </p:nvSpPr>
        <p:spPr>
          <a:xfrm>
            <a:off x="6772830" y="2893020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5-Point Star 272">
            <a:extLst>
              <a:ext uri="{FF2B5EF4-FFF2-40B4-BE49-F238E27FC236}">
                <a16:creationId xmlns:a16="http://schemas.microsoft.com/office/drawing/2014/main" id="{4980654E-9294-9B4D-A0B0-C1F2FA13C877}"/>
              </a:ext>
            </a:extLst>
          </p:cNvPr>
          <p:cNvSpPr/>
          <p:nvPr/>
        </p:nvSpPr>
        <p:spPr>
          <a:xfrm>
            <a:off x="6920747" y="2698038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5-Point Star 273">
            <a:extLst>
              <a:ext uri="{FF2B5EF4-FFF2-40B4-BE49-F238E27FC236}">
                <a16:creationId xmlns:a16="http://schemas.microsoft.com/office/drawing/2014/main" id="{774D3093-9821-D644-9EF5-F45ED5A3D95F}"/>
              </a:ext>
            </a:extLst>
          </p:cNvPr>
          <p:cNvSpPr/>
          <p:nvPr/>
        </p:nvSpPr>
        <p:spPr>
          <a:xfrm>
            <a:off x="6127371" y="310129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5-Point Star 274">
            <a:extLst>
              <a:ext uri="{FF2B5EF4-FFF2-40B4-BE49-F238E27FC236}">
                <a16:creationId xmlns:a16="http://schemas.microsoft.com/office/drawing/2014/main" id="{3B671FBE-D4C2-FD46-9C78-2B7163745DDF}"/>
              </a:ext>
            </a:extLst>
          </p:cNvPr>
          <p:cNvSpPr/>
          <p:nvPr/>
        </p:nvSpPr>
        <p:spPr>
          <a:xfrm>
            <a:off x="6080306" y="2887857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5-Point Star 275">
            <a:extLst>
              <a:ext uri="{FF2B5EF4-FFF2-40B4-BE49-F238E27FC236}">
                <a16:creationId xmlns:a16="http://schemas.microsoft.com/office/drawing/2014/main" id="{7AA662D4-E839-3F41-8257-EBCA8BDCB0B3}"/>
              </a:ext>
            </a:extLst>
          </p:cNvPr>
          <p:cNvSpPr/>
          <p:nvPr/>
        </p:nvSpPr>
        <p:spPr>
          <a:xfrm>
            <a:off x="5952558" y="301747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5-Point Star 276">
            <a:extLst>
              <a:ext uri="{FF2B5EF4-FFF2-40B4-BE49-F238E27FC236}">
                <a16:creationId xmlns:a16="http://schemas.microsoft.com/office/drawing/2014/main" id="{CC527DD2-AAED-B949-8D0E-1CFCFF5E21C7}"/>
              </a:ext>
            </a:extLst>
          </p:cNvPr>
          <p:cNvSpPr/>
          <p:nvPr/>
        </p:nvSpPr>
        <p:spPr>
          <a:xfrm>
            <a:off x="5831536" y="285080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5-Point Star 277">
            <a:extLst>
              <a:ext uri="{FF2B5EF4-FFF2-40B4-BE49-F238E27FC236}">
                <a16:creationId xmlns:a16="http://schemas.microsoft.com/office/drawing/2014/main" id="{46453749-2FC2-AA4C-A6FC-2CB8B7974685}"/>
              </a:ext>
            </a:extLst>
          </p:cNvPr>
          <p:cNvSpPr/>
          <p:nvPr/>
        </p:nvSpPr>
        <p:spPr>
          <a:xfrm>
            <a:off x="5999624" y="2675993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2AE8A71-1265-B643-ACA3-508A700DA69A}"/>
              </a:ext>
            </a:extLst>
          </p:cNvPr>
          <p:cNvGrpSpPr/>
          <p:nvPr/>
        </p:nvGrpSpPr>
        <p:grpSpPr>
          <a:xfrm>
            <a:off x="821861" y="5806822"/>
            <a:ext cx="7223061" cy="309743"/>
            <a:chOff x="-198865" y="6040738"/>
            <a:chExt cx="7223061" cy="309743"/>
          </a:xfrm>
        </p:grpSpPr>
        <p:sp>
          <p:nvSpPr>
            <p:cNvPr id="294" name="TextBox 293">
              <a:extLst>
                <a:ext uri="{FF2B5EF4-FFF2-40B4-BE49-F238E27FC236}">
                  <a16:creationId xmlns:a16="http://schemas.microsoft.com/office/drawing/2014/main" id="{94631F61-0AB8-B445-A3F9-9E8E35232D45}"/>
                </a:ext>
              </a:extLst>
            </p:cNvPr>
            <p:cNvSpPr txBox="1"/>
            <p:nvPr/>
          </p:nvSpPr>
          <p:spPr>
            <a:xfrm>
              <a:off x="-198865" y="6040738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193B68"/>
                  </a:solidFill>
                </a:rPr>
                <a:t>No CNV</a:t>
              </a:r>
            </a:p>
          </p:txBody>
        </p:sp>
        <p:sp>
          <p:nvSpPr>
            <p:cNvPr id="295" name="TextBox 294">
              <a:extLst>
                <a:ext uri="{FF2B5EF4-FFF2-40B4-BE49-F238E27FC236}">
                  <a16:creationId xmlns:a16="http://schemas.microsoft.com/office/drawing/2014/main" id="{94F3B661-FFCE-444F-A82E-BF54107891DB}"/>
                </a:ext>
              </a:extLst>
            </p:cNvPr>
            <p:cNvSpPr txBox="1"/>
            <p:nvPr/>
          </p:nvSpPr>
          <p:spPr>
            <a:xfrm>
              <a:off x="5581513" y="6040738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193B68"/>
                  </a:solidFill>
                </a:rPr>
                <a:t>No CNV</a:t>
              </a:r>
            </a:p>
          </p:txBody>
        </p:sp>
        <p:sp>
          <p:nvSpPr>
            <p:cNvPr id="296" name="TextBox 295">
              <a:extLst>
                <a:ext uri="{FF2B5EF4-FFF2-40B4-BE49-F238E27FC236}">
                  <a16:creationId xmlns:a16="http://schemas.microsoft.com/office/drawing/2014/main" id="{BAE73907-1779-B14A-AD5A-E63C37CEF1CB}"/>
                </a:ext>
              </a:extLst>
            </p:cNvPr>
            <p:cNvSpPr txBox="1"/>
            <p:nvPr/>
          </p:nvSpPr>
          <p:spPr>
            <a:xfrm>
              <a:off x="3168644" y="6042063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/>
                  </a:solidFill>
                </a:rPr>
                <a:t>Deletion</a:t>
              </a:r>
            </a:p>
          </p:txBody>
        </p:sp>
      </p:grpSp>
      <p:sp>
        <p:nvSpPr>
          <p:cNvPr id="301" name="5-Point Star 300">
            <a:extLst>
              <a:ext uri="{FF2B5EF4-FFF2-40B4-BE49-F238E27FC236}">
                <a16:creationId xmlns:a16="http://schemas.microsoft.com/office/drawing/2014/main" id="{76B09FFF-0F21-214B-B434-E0CA80DACAFC}"/>
              </a:ext>
            </a:extLst>
          </p:cNvPr>
          <p:cNvSpPr/>
          <p:nvPr/>
        </p:nvSpPr>
        <p:spPr>
          <a:xfrm>
            <a:off x="3566018" y="294821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AB1DC3B-E87F-FB48-A11E-B7F24BB2EB24}"/>
              </a:ext>
            </a:extLst>
          </p:cNvPr>
          <p:cNvSpPr/>
          <p:nvPr/>
        </p:nvSpPr>
        <p:spPr>
          <a:xfrm>
            <a:off x="3179135" y="2211572"/>
            <a:ext cx="3466214" cy="3381154"/>
          </a:xfrm>
          <a:prstGeom prst="rect">
            <a:avLst/>
          </a:prstGeom>
          <a:noFill/>
          <a:ln w="15875">
            <a:solidFill>
              <a:srgbClr val="2E98CF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88EEDA2-5C2D-7D44-A6EE-58F30B24CCCE}"/>
              </a:ext>
            </a:extLst>
          </p:cNvPr>
          <p:cNvGrpSpPr/>
          <p:nvPr/>
        </p:nvGrpSpPr>
        <p:grpSpPr>
          <a:xfrm>
            <a:off x="254643" y="3848040"/>
            <a:ext cx="7349924" cy="1372219"/>
            <a:chOff x="254643" y="3848040"/>
            <a:chExt cx="7349924" cy="1372219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5F09536-5BAB-204B-A3C6-B1D1CD8B76CF}"/>
                </a:ext>
              </a:extLst>
            </p:cNvPr>
            <p:cNvSpPr txBox="1"/>
            <p:nvPr/>
          </p:nvSpPr>
          <p:spPr>
            <a:xfrm>
              <a:off x="254643" y="3848040"/>
              <a:ext cx="73499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193B68"/>
                  </a:solidFill>
                </a:rPr>
                <a:t>Comparison to reference</a:t>
              </a:r>
            </a:p>
          </p:txBody>
        </p:sp>
        <p:sp>
          <p:nvSpPr>
            <p:cNvPr id="240" name="5-Point Star 239">
              <a:extLst>
                <a:ext uri="{FF2B5EF4-FFF2-40B4-BE49-F238E27FC236}">
                  <a16:creationId xmlns:a16="http://schemas.microsoft.com/office/drawing/2014/main" id="{CFEEBAC7-2610-CD47-B89B-AF1A28277661}"/>
                </a:ext>
              </a:extLst>
            </p:cNvPr>
            <p:cNvSpPr/>
            <p:nvPr/>
          </p:nvSpPr>
          <p:spPr>
            <a:xfrm>
              <a:off x="308445" y="4395877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5-Point Star 241">
              <a:extLst>
                <a:ext uri="{FF2B5EF4-FFF2-40B4-BE49-F238E27FC236}">
                  <a16:creationId xmlns:a16="http://schemas.microsoft.com/office/drawing/2014/main" id="{D9C4D868-638E-F445-93BC-29E24650FF66}"/>
                </a:ext>
              </a:extLst>
            </p:cNvPr>
            <p:cNvSpPr/>
            <p:nvPr/>
          </p:nvSpPr>
          <p:spPr>
            <a:xfrm>
              <a:off x="290724" y="4654602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5-Point Star 278">
              <a:extLst>
                <a:ext uri="{FF2B5EF4-FFF2-40B4-BE49-F238E27FC236}">
                  <a16:creationId xmlns:a16="http://schemas.microsoft.com/office/drawing/2014/main" id="{08D55B81-63F8-F148-B158-C50F63DD3518}"/>
                </a:ext>
              </a:extLst>
            </p:cNvPr>
            <p:cNvSpPr/>
            <p:nvPr/>
          </p:nvSpPr>
          <p:spPr>
            <a:xfrm>
              <a:off x="705341" y="4616242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5-Point Star 279">
              <a:extLst>
                <a:ext uri="{FF2B5EF4-FFF2-40B4-BE49-F238E27FC236}">
                  <a16:creationId xmlns:a16="http://schemas.microsoft.com/office/drawing/2014/main" id="{516A98BD-4804-844E-A36A-94757F9D380C}"/>
                </a:ext>
              </a:extLst>
            </p:cNvPr>
            <p:cNvSpPr/>
            <p:nvPr/>
          </p:nvSpPr>
          <p:spPr>
            <a:xfrm>
              <a:off x="342061" y="4947207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5-Point Star 280">
              <a:extLst>
                <a:ext uri="{FF2B5EF4-FFF2-40B4-BE49-F238E27FC236}">
                  <a16:creationId xmlns:a16="http://schemas.microsoft.com/office/drawing/2014/main" id="{DED57296-BB18-C14A-A5A1-3D61958E2DCD}"/>
                </a:ext>
              </a:extLst>
            </p:cNvPr>
            <p:cNvSpPr/>
            <p:nvPr/>
          </p:nvSpPr>
          <p:spPr>
            <a:xfrm>
              <a:off x="498369" y="4768900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5-Point Star 281">
              <a:extLst>
                <a:ext uri="{FF2B5EF4-FFF2-40B4-BE49-F238E27FC236}">
                  <a16:creationId xmlns:a16="http://schemas.microsoft.com/office/drawing/2014/main" id="{4967C1C7-B3EC-7F4C-B46E-DBCECF506DCB}"/>
                </a:ext>
              </a:extLst>
            </p:cNvPr>
            <p:cNvSpPr/>
            <p:nvPr/>
          </p:nvSpPr>
          <p:spPr>
            <a:xfrm>
              <a:off x="586349" y="4387483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5-Point Star 282">
              <a:extLst>
                <a:ext uri="{FF2B5EF4-FFF2-40B4-BE49-F238E27FC236}">
                  <a16:creationId xmlns:a16="http://schemas.microsoft.com/office/drawing/2014/main" id="{DFE8999F-60DF-424E-A029-B00DF21B0B18}"/>
                </a:ext>
              </a:extLst>
            </p:cNvPr>
            <p:cNvSpPr/>
            <p:nvPr/>
          </p:nvSpPr>
          <p:spPr>
            <a:xfrm>
              <a:off x="1727108" y="4382432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5-Point Star 283">
              <a:extLst>
                <a:ext uri="{FF2B5EF4-FFF2-40B4-BE49-F238E27FC236}">
                  <a16:creationId xmlns:a16="http://schemas.microsoft.com/office/drawing/2014/main" id="{985610E2-1F91-4B4C-84D4-2DAF274A38AF}"/>
                </a:ext>
              </a:extLst>
            </p:cNvPr>
            <p:cNvSpPr/>
            <p:nvPr/>
          </p:nvSpPr>
          <p:spPr>
            <a:xfrm>
              <a:off x="2047596" y="4568450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5-Point Star 284">
              <a:extLst>
                <a:ext uri="{FF2B5EF4-FFF2-40B4-BE49-F238E27FC236}">
                  <a16:creationId xmlns:a16="http://schemas.microsoft.com/office/drawing/2014/main" id="{3A6E77D6-F22A-7E44-923F-37DCCCC97B1B}"/>
                </a:ext>
              </a:extLst>
            </p:cNvPr>
            <p:cNvSpPr/>
            <p:nvPr/>
          </p:nvSpPr>
          <p:spPr>
            <a:xfrm>
              <a:off x="1525402" y="4634318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5-Point Star 285">
              <a:extLst>
                <a:ext uri="{FF2B5EF4-FFF2-40B4-BE49-F238E27FC236}">
                  <a16:creationId xmlns:a16="http://schemas.microsoft.com/office/drawing/2014/main" id="{DAA746DA-934D-6343-981F-6AF8EB91A690}"/>
                </a:ext>
              </a:extLst>
            </p:cNvPr>
            <p:cNvSpPr/>
            <p:nvPr/>
          </p:nvSpPr>
          <p:spPr>
            <a:xfrm>
              <a:off x="3130084" y="4468686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5-Point Star 286">
              <a:extLst>
                <a:ext uri="{FF2B5EF4-FFF2-40B4-BE49-F238E27FC236}">
                  <a16:creationId xmlns:a16="http://schemas.microsoft.com/office/drawing/2014/main" id="{4EE720BB-ADBA-D249-BD55-DD956457C21C}"/>
                </a:ext>
              </a:extLst>
            </p:cNvPr>
            <p:cNvSpPr/>
            <p:nvPr/>
          </p:nvSpPr>
          <p:spPr>
            <a:xfrm>
              <a:off x="1012173" y="4784065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5-Point Star 287">
              <a:extLst>
                <a:ext uri="{FF2B5EF4-FFF2-40B4-BE49-F238E27FC236}">
                  <a16:creationId xmlns:a16="http://schemas.microsoft.com/office/drawing/2014/main" id="{DA5C6DB6-86D8-4546-9B62-9A7561DFD206}"/>
                </a:ext>
              </a:extLst>
            </p:cNvPr>
            <p:cNvSpPr/>
            <p:nvPr/>
          </p:nvSpPr>
          <p:spPr>
            <a:xfrm>
              <a:off x="2572031" y="4702127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5-Point Star 288">
              <a:extLst>
                <a:ext uri="{FF2B5EF4-FFF2-40B4-BE49-F238E27FC236}">
                  <a16:creationId xmlns:a16="http://schemas.microsoft.com/office/drawing/2014/main" id="{89647437-6B8F-F64F-B5D9-63E124245ED7}"/>
                </a:ext>
              </a:extLst>
            </p:cNvPr>
            <p:cNvSpPr/>
            <p:nvPr/>
          </p:nvSpPr>
          <p:spPr>
            <a:xfrm>
              <a:off x="1169002" y="4612690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5-Point Star 289">
              <a:extLst>
                <a:ext uri="{FF2B5EF4-FFF2-40B4-BE49-F238E27FC236}">
                  <a16:creationId xmlns:a16="http://schemas.microsoft.com/office/drawing/2014/main" id="{5F184F21-90E4-E044-A542-962B101B4F8D}"/>
                </a:ext>
              </a:extLst>
            </p:cNvPr>
            <p:cNvSpPr/>
            <p:nvPr/>
          </p:nvSpPr>
          <p:spPr>
            <a:xfrm>
              <a:off x="729784" y="4819090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5-Point Star 290">
              <a:extLst>
                <a:ext uri="{FF2B5EF4-FFF2-40B4-BE49-F238E27FC236}">
                  <a16:creationId xmlns:a16="http://schemas.microsoft.com/office/drawing/2014/main" id="{FD6E18BD-28CA-8149-B2A0-7618005A79C4}"/>
                </a:ext>
              </a:extLst>
            </p:cNvPr>
            <p:cNvSpPr/>
            <p:nvPr/>
          </p:nvSpPr>
          <p:spPr>
            <a:xfrm>
              <a:off x="924766" y="4432724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5-Point Star 291">
              <a:extLst>
                <a:ext uri="{FF2B5EF4-FFF2-40B4-BE49-F238E27FC236}">
                  <a16:creationId xmlns:a16="http://schemas.microsoft.com/office/drawing/2014/main" id="{EAB879FF-E7B0-0E44-90C7-C64A29E72283}"/>
                </a:ext>
              </a:extLst>
            </p:cNvPr>
            <p:cNvSpPr/>
            <p:nvPr/>
          </p:nvSpPr>
          <p:spPr>
            <a:xfrm>
              <a:off x="2256025" y="4749985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5-Point Star 292">
              <a:extLst>
                <a:ext uri="{FF2B5EF4-FFF2-40B4-BE49-F238E27FC236}">
                  <a16:creationId xmlns:a16="http://schemas.microsoft.com/office/drawing/2014/main" id="{F08FA258-6D1D-DE45-A62B-D17BF76D7385}"/>
                </a:ext>
              </a:extLst>
            </p:cNvPr>
            <p:cNvSpPr/>
            <p:nvPr/>
          </p:nvSpPr>
          <p:spPr>
            <a:xfrm>
              <a:off x="2155173" y="4965139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3" name="5-Point Star 302">
              <a:extLst>
                <a:ext uri="{FF2B5EF4-FFF2-40B4-BE49-F238E27FC236}">
                  <a16:creationId xmlns:a16="http://schemas.microsoft.com/office/drawing/2014/main" id="{A719F700-8421-764A-B2E8-F5942A9F6045}"/>
                </a:ext>
              </a:extLst>
            </p:cNvPr>
            <p:cNvSpPr/>
            <p:nvPr/>
          </p:nvSpPr>
          <p:spPr>
            <a:xfrm>
              <a:off x="2316537" y="4424746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5-Point Star 303">
              <a:extLst>
                <a:ext uri="{FF2B5EF4-FFF2-40B4-BE49-F238E27FC236}">
                  <a16:creationId xmlns:a16="http://schemas.microsoft.com/office/drawing/2014/main" id="{73FB106F-B3CC-0F48-B7BC-0D1E76767BDF}"/>
                </a:ext>
              </a:extLst>
            </p:cNvPr>
            <p:cNvSpPr/>
            <p:nvPr/>
          </p:nvSpPr>
          <p:spPr>
            <a:xfrm>
              <a:off x="2410666" y="4938711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5-Point Star 304">
              <a:extLst>
                <a:ext uri="{FF2B5EF4-FFF2-40B4-BE49-F238E27FC236}">
                  <a16:creationId xmlns:a16="http://schemas.microsoft.com/office/drawing/2014/main" id="{DD45D4BE-E0C6-4C4D-96BC-35D5FA5C7865}"/>
                </a:ext>
              </a:extLst>
            </p:cNvPr>
            <p:cNvSpPr/>
            <p:nvPr/>
          </p:nvSpPr>
          <p:spPr>
            <a:xfrm>
              <a:off x="2733396" y="4490107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5-Point Star 305">
              <a:extLst>
                <a:ext uri="{FF2B5EF4-FFF2-40B4-BE49-F238E27FC236}">
                  <a16:creationId xmlns:a16="http://schemas.microsoft.com/office/drawing/2014/main" id="{6AE3FDC6-00FE-7D43-B0E9-5FF7EDD41E3D}"/>
                </a:ext>
              </a:extLst>
            </p:cNvPr>
            <p:cNvSpPr/>
            <p:nvPr/>
          </p:nvSpPr>
          <p:spPr>
            <a:xfrm>
              <a:off x="2874590" y="4719802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5-Point Star 306">
              <a:extLst>
                <a:ext uri="{FF2B5EF4-FFF2-40B4-BE49-F238E27FC236}">
                  <a16:creationId xmlns:a16="http://schemas.microsoft.com/office/drawing/2014/main" id="{5881662F-8910-464A-BA2D-FCA13079FDB0}"/>
                </a:ext>
              </a:extLst>
            </p:cNvPr>
            <p:cNvSpPr/>
            <p:nvPr/>
          </p:nvSpPr>
          <p:spPr>
            <a:xfrm>
              <a:off x="2888037" y="4951371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" name="5-Point Star 307">
              <a:extLst>
                <a:ext uri="{FF2B5EF4-FFF2-40B4-BE49-F238E27FC236}">
                  <a16:creationId xmlns:a16="http://schemas.microsoft.com/office/drawing/2014/main" id="{366DF616-BF8C-5848-B647-2D62BB636EF1}"/>
                </a:ext>
              </a:extLst>
            </p:cNvPr>
            <p:cNvSpPr/>
            <p:nvPr/>
          </p:nvSpPr>
          <p:spPr>
            <a:xfrm>
              <a:off x="3910013" y="4541556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5-Point Star 308">
              <a:extLst>
                <a:ext uri="{FF2B5EF4-FFF2-40B4-BE49-F238E27FC236}">
                  <a16:creationId xmlns:a16="http://schemas.microsoft.com/office/drawing/2014/main" id="{EE6C0466-3991-8E44-9B06-68C76DA7EED7}"/>
                </a:ext>
              </a:extLst>
            </p:cNvPr>
            <p:cNvSpPr/>
            <p:nvPr/>
          </p:nvSpPr>
          <p:spPr>
            <a:xfrm>
              <a:off x="3842778" y="4756709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5-Point Star 309">
              <a:extLst>
                <a:ext uri="{FF2B5EF4-FFF2-40B4-BE49-F238E27FC236}">
                  <a16:creationId xmlns:a16="http://schemas.microsoft.com/office/drawing/2014/main" id="{EA68B6EA-E3C3-1247-8AEE-D68A2E8A3892}"/>
                </a:ext>
              </a:extLst>
            </p:cNvPr>
            <p:cNvSpPr/>
            <p:nvPr/>
          </p:nvSpPr>
          <p:spPr>
            <a:xfrm>
              <a:off x="4145337" y="4633493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5-Point Star 310">
              <a:extLst>
                <a:ext uri="{FF2B5EF4-FFF2-40B4-BE49-F238E27FC236}">
                  <a16:creationId xmlns:a16="http://schemas.microsoft.com/office/drawing/2014/main" id="{29E63EF8-982A-0D49-B6DB-2868C0737723}"/>
                </a:ext>
              </a:extLst>
            </p:cNvPr>
            <p:cNvSpPr/>
            <p:nvPr/>
          </p:nvSpPr>
          <p:spPr>
            <a:xfrm>
              <a:off x="4474790" y="4828476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" name="5-Point Star 311">
              <a:extLst>
                <a:ext uri="{FF2B5EF4-FFF2-40B4-BE49-F238E27FC236}">
                  <a16:creationId xmlns:a16="http://schemas.microsoft.com/office/drawing/2014/main" id="{31C40280-81C6-DF4A-9293-33EB6BE05C06}"/>
                </a:ext>
              </a:extLst>
            </p:cNvPr>
            <p:cNvSpPr/>
            <p:nvPr/>
          </p:nvSpPr>
          <p:spPr>
            <a:xfrm>
              <a:off x="6585978" y="4791574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" name="5-Point Star 312">
              <a:extLst>
                <a:ext uri="{FF2B5EF4-FFF2-40B4-BE49-F238E27FC236}">
                  <a16:creationId xmlns:a16="http://schemas.microsoft.com/office/drawing/2014/main" id="{C7D0A550-CEF5-CE4A-80BF-A5466377EE78}"/>
                </a:ext>
              </a:extLst>
            </p:cNvPr>
            <p:cNvSpPr/>
            <p:nvPr/>
          </p:nvSpPr>
          <p:spPr>
            <a:xfrm>
              <a:off x="5030286" y="4846253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" name="5-Point Star 313">
              <a:extLst>
                <a:ext uri="{FF2B5EF4-FFF2-40B4-BE49-F238E27FC236}">
                  <a16:creationId xmlns:a16="http://schemas.microsoft.com/office/drawing/2014/main" id="{0D6169C2-8793-F844-8B1F-D833BA7B39DD}"/>
                </a:ext>
              </a:extLst>
            </p:cNvPr>
            <p:cNvSpPr/>
            <p:nvPr/>
          </p:nvSpPr>
          <p:spPr>
            <a:xfrm>
              <a:off x="6671142" y="4409687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" name="5-Point Star 314">
              <a:extLst>
                <a:ext uri="{FF2B5EF4-FFF2-40B4-BE49-F238E27FC236}">
                  <a16:creationId xmlns:a16="http://schemas.microsoft.com/office/drawing/2014/main" id="{47BB5B9A-5000-B648-A998-3A89CD5560BD}"/>
                </a:ext>
              </a:extLst>
            </p:cNvPr>
            <p:cNvSpPr/>
            <p:nvPr/>
          </p:nvSpPr>
          <p:spPr>
            <a:xfrm>
              <a:off x="6758549" y="4859387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" name="5-Point Star 315">
              <a:extLst>
                <a:ext uri="{FF2B5EF4-FFF2-40B4-BE49-F238E27FC236}">
                  <a16:creationId xmlns:a16="http://schemas.microsoft.com/office/drawing/2014/main" id="{BF4EB8A5-99F8-AD4C-98AF-570D36E308F5}"/>
                </a:ext>
              </a:extLst>
            </p:cNvPr>
            <p:cNvSpPr/>
            <p:nvPr/>
          </p:nvSpPr>
          <p:spPr>
            <a:xfrm>
              <a:off x="6691314" y="4608425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" name="5-Point Star 316">
              <a:extLst>
                <a:ext uri="{FF2B5EF4-FFF2-40B4-BE49-F238E27FC236}">
                  <a16:creationId xmlns:a16="http://schemas.microsoft.com/office/drawing/2014/main" id="{F13653C4-5652-494F-B84E-E73542EDA180}"/>
                </a:ext>
              </a:extLst>
            </p:cNvPr>
            <p:cNvSpPr/>
            <p:nvPr/>
          </p:nvSpPr>
          <p:spPr>
            <a:xfrm>
              <a:off x="6839231" y="4413443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" name="5-Point Star 317">
              <a:extLst>
                <a:ext uri="{FF2B5EF4-FFF2-40B4-BE49-F238E27FC236}">
                  <a16:creationId xmlns:a16="http://schemas.microsoft.com/office/drawing/2014/main" id="{84C69324-8673-6F41-808C-AD98BA0861C3}"/>
                </a:ext>
              </a:extLst>
            </p:cNvPr>
            <p:cNvSpPr/>
            <p:nvPr/>
          </p:nvSpPr>
          <p:spPr>
            <a:xfrm>
              <a:off x="6322301" y="4742269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" name="5-Point Star 318">
              <a:extLst>
                <a:ext uri="{FF2B5EF4-FFF2-40B4-BE49-F238E27FC236}">
                  <a16:creationId xmlns:a16="http://schemas.microsoft.com/office/drawing/2014/main" id="{A0095A6B-0C13-9A40-B8F3-BFDC7F5C2052}"/>
                </a:ext>
              </a:extLst>
            </p:cNvPr>
            <p:cNvSpPr/>
            <p:nvPr/>
          </p:nvSpPr>
          <p:spPr>
            <a:xfrm>
              <a:off x="6264604" y="4443774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" name="5-Point Star 319">
              <a:extLst>
                <a:ext uri="{FF2B5EF4-FFF2-40B4-BE49-F238E27FC236}">
                  <a16:creationId xmlns:a16="http://schemas.microsoft.com/office/drawing/2014/main" id="{773CCB9E-D5AD-0246-A4C8-98FA14BC2ADF}"/>
                </a:ext>
              </a:extLst>
            </p:cNvPr>
            <p:cNvSpPr/>
            <p:nvPr/>
          </p:nvSpPr>
          <p:spPr>
            <a:xfrm>
              <a:off x="5871042" y="4732884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5-Point Star 320">
              <a:extLst>
                <a:ext uri="{FF2B5EF4-FFF2-40B4-BE49-F238E27FC236}">
                  <a16:creationId xmlns:a16="http://schemas.microsoft.com/office/drawing/2014/main" id="{D62B9547-06FA-224C-9353-501C12CCBF33}"/>
                </a:ext>
              </a:extLst>
            </p:cNvPr>
            <p:cNvSpPr/>
            <p:nvPr/>
          </p:nvSpPr>
          <p:spPr>
            <a:xfrm>
              <a:off x="5750020" y="4566209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5-Point Star 321">
              <a:extLst>
                <a:ext uri="{FF2B5EF4-FFF2-40B4-BE49-F238E27FC236}">
                  <a16:creationId xmlns:a16="http://schemas.microsoft.com/office/drawing/2014/main" id="{9456792E-0012-DF42-B5B3-B79174516435}"/>
                </a:ext>
              </a:extLst>
            </p:cNvPr>
            <p:cNvSpPr/>
            <p:nvPr/>
          </p:nvSpPr>
          <p:spPr>
            <a:xfrm>
              <a:off x="5918108" y="4391398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3" name="5-Point Star 322">
              <a:extLst>
                <a:ext uri="{FF2B5EF4-FFF2-40B4-BE49-F238E27FC236}">
                  <a16:creationId xmlns:a16="http://schemas.microsoft.com/office/drawing/2014/main" id="{FA0BA281-6C58-CC40-8B88-FFE863773D46}"/>
                </a:ext>
              </a:extLst>
            </p:cNvPr>
            <p:cNvSpPr/>
            <p:nvPr/>
          </p:nvSpPr>
          <p:spPr>
            <a:xfrm>
              <a:off x="3420707" y="4695514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" name="5-Point Star 323">
              <a:extLst>
                <a:ext uri="{FF2B5EF4-FFF2-40B4-BE49-F238E27FC236}">
                  <a16:creationId xmlns:a16="http://schemas.microsoft.com/office/drawing/2014/main" id="{6D4C37BC-839E-9F4B-A572-B3BA7D0CFB62}"/>
                </a:ext>
              </a:extLst>
            </p:cNvPr>
            <p:cNvSpPr/>
            <p:nvPr/>
          </p:nvSpPr>
          <p:spPr>
            <a:xfrm>
              <a:off x="3549132" y="4478375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" name="5-Point Star 324">
              <a:extLst>
                <a:ext uri="{FF2B5EF4-FFF2-40B4-BE49-F238E27FC236}">
                  <a16:creationId xmlns:a16="http://schemas.microsoft.com/office/drawing/2014/main" id="{32865426-323A-6A4F-ABDC-9066EC0D93EC}"/>
                </a:ext>
              </a:extLst>
            </p:cNvPr>
            <p:cNvSpPr/>
            <p:nvPr/>
          </p:nvSpPr>
          <p:spPr>
            <a:xfrm>
              <a:off x="4712719" y="4918323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5-Point Star 325">
              <a:extLst>
                <a:ext uri="{FF2B5EF4-FFF2-40B4-BE49-F238E27FC236}">
                  <a16:creationId xmlns:a16="http://schemas.microsoft.com/office/drawing/2014/main" id="{FECD1C2E-186D-5F48-9F80-FC4802F190C0}"/>
                </a:ext>
              </a:extLst>
            </p:cNvPr>
            <p:cNvSpPr/>
            <p:nvPr/>
          </p:nvSpPr>
          <p:spPr>
            <a:xfrm>
              <a:off x="4301020" y="4477084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" name="5-Point Star 326">
              <a:extLst>
                <a:ext uri="{FF2B5EF4-FFF2-40B4-BE49-F238E27FC236}">
                  <a16:creationId xmlns:a16="http://schemas.microsoft.com/office/drawing/2014/main" id="{E782C380-BA6B-C04D-B198-11E7F3025D93}"/>
                </a:ext>
              </a:extLst>
            </p:cNvPr>
            <p:cNvSpPr/>
            <p:nvPr/>
          </p:nvSpPr>
          <p:spPr>
            <a:xfrm>
              <a:off x="4561675" y="4649707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" name="5-Point Star 327">
              <a:extLst>
                <a:ext uri="{FF2B5EF4-FFF2-40B4-BE49-F238E27FC236}">
                  <a16:creationId xmlns:a16="http://schemas.microsoft.com/office/drawing/2014/main" id="{D662A031-5D52-D342-82E6-8D8580CFB7FA}"/>
                </a:ext>
              </a:extLst>
            </p:cNvPr>
            <p:cNvSpPr/>
            <p:nvPr/>
          </p:nvSpPr>
          <p:spPr>
            <a:xfrm>
              <a:off x="4817168" y="4623279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" name="5-Point Star 328">
              <a:extLst>
                <a:ext uri="{FF2B5EF4-FFF2-40B4-BE49-F238E27FC236}">
                  <a16:creationId xmlns:a16="http://schemas.microsoft.com/office/drawing/2014/main" id="{B5F7E933-5F44-FF43-8BD5-23BD7E95FA44}"/>
                </a:ext>
              </a:extLst>
            </p:cNvPr>
            <p:cNvSpPr/>
            <p:nvPr/>
          </p:nvSpPr>
          <p:spPr>
            <a:xfrm>
              <a:off x="5047176" y="4500063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" name="5-Point Star 329">
              <a:extLst>
                <a:ext uri="{FF2B5EF4-FFF2-40B4-BE49-F238E27FC236}">
                  <a16:creationId xmlns:a16="http://schemas.microsoft.com/office/drawing/2014/main" id="{BFE54BC7-C560-624F-AD12-F87872CF12A1}"/>
                </a:ext>
              </a:extLst>
            </p:cNvPr>
            <p:cNvSpPr/>
            <p:nvPr/>
          </p:nvSpPr>
          <p:spPr>
            <a:xfrm>
              <a:off x="5570988" y="4816693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" name="5-Point Star 330">
              <a:extLst>
                <a:ext uri="{FF2B5EF4-FFF2-40B4-BE49-F238E27FC236}">
                  <a16:creationId xmlns:a16="http://schemas.microsoft.com/office/drawing/2014/main" id="{A2618B75-3D1E-B744-81E1-46F5129962D0}"/>
                </a:ext>
              </a:extLst>
            </p:cNvPr>
            <p:cNvSpPr/>
            <p:nvPr/>
          </p:nvSpPr>
          <p:spPr>
            <a:xfrm>
              <a:off x="3189293" y="4763529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" name="5-Point Star 331">
              <a:extLst>
                <a:ext uri="{FF2B5EF4-FFF2-40B4-BE49-F238E27FC236}">
                  <a16:creationId xmlns:a16="http://schemas.microsoft.com/office/drawing/2014/main" id="{8710C590-29B9-C943-991A-51F23750326C}"/>
                </a:ext>
              </a:extLst>
            </p:cNvPr>
            <p:cNvSpPr/>
            <p:nvPr/>
          </p:nvSpPr>
          <p:spPr>
            <a:xfrm>
              <a:off x="5385489" y="4715163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" name="5-Point Star 332">
              <a:extLst>
                <a:ext uri="{FF2B5EF4-FFF2-40B4-BE49-F238E27FC236}">
                  <a16:creationId xmlns:a16="http://schemas.microsoft.com/office/drawing/2014/main" id="{048D9E91-27B4-4547-99D1-D92DDEE56428}"/>
                </a:ext>
              </a:extLst>
            </p:cNvPr>
            <p:cNvSpPr/>
            <p:nvPr/>
          </p:nvSpPr>
          <p:spPr>
            <a:xfrm>
              <a:off x="5264467" y="4548488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5-Point Star 333">
              <a:extLst>
                <a:ext uri="{FF2B5EF4-FFF2-40B4-BE49-F238E27FC236}">
                  <a16:creationId xmlns:a16="http://schemas.microsoft.com/office/drawing/2014/main" id="{BF213C03-B8CE-5C47-821B-05E81844CEAF}"/>
                </a:ext>
              </a:extLst>
            </p:cNvPr>
            <p:cNvSpPr/>
            <p:nvPr/>
          </p:nvSpPr>
          <p:spPr>
            <a:xfrm>
              <a:off x="6049399" y="4607589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5-Point Star 334">
              <a:extLst>
                <a:ext uri="{FF2B5EF4-FFF2-40B4-BE49-F238E27FC236}">
                  <a16:creationId xmlns:a16="http://schemas.microsoft.com/office/drawing/2014/main" id="{CF82DDB5-4720-1347-984F-40BBF6364D7D}"/>
                </a:ext>
              </a:extLst>
            </p:cNvPr>
            <p:cNvSpPr/>
            <p:nvPr/>
          </p:nvSpPr>
          <p:spPr>
            <a:xfrm>
              <a:off x="5943073" y="5022259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" name="5-Point Star 335">
              <a:extLst>
                <a:ext uri="{FF2B5EF4-FFF2-40B4-BE49-F238E27FC236}">
                  <a16:creationId xmlns:a16="http://schemas.microsoft.com/office/drawing/2014/main" id="{1B164460-E1B2-7446-90FD-C73ECAFC4DA5}"/>
                </a:ext>
              </a:extLst>
            </p:cNvPr>
            <p:cNvSpPr/>
            <p:nvPr/>
          </p:nvSpPr>
          <p:spPr>
            <a:xfrm>
              <a:off x="6176989" y="4852139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" name="5-Point Star 336">
              <a:extLst>
                <a:ext uri="{FF2B5EF4-FFF2-40B4-BE49-F238E27FC236}">
                  <a16:creationId xmlns:a16="http://schemas.microsoft.com/office/drawing/2014/main" id="{AA2B049E-8418-6A48-9D89-EF1466C53B09}"/>
                </a:ext>
              </a:extLst>
            </p:cNvPr>
            <p:cNvSpPr/>
            <p:nvPr/>
          </p:nvSpPr>
          <p:spPr>
            <a:xfrm>
              <a:off x="6474701" y="4894669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" name="5-Point Star 337">
              <a:extLst>
                <a:ext uri="{FF2B5EF4-FFF2-40B4-BE49-F238E27FC236}">
                  <a16:creationId xmlns:a16="http://schemas.microsoft.com/office/drawing/2014/main" id="{863466BD-D19F-9240-8651-CE6AC9F59C14}"/>
                </a:ext>
              </a:extLst>
            </p:cNvPr>
            <p:cNvSpPr/>
            <p:nvPr/>
          </p:nvSpPr>
          <p:spPr>
            <a:xfrm>
              <a:off x="3580508" y="4845314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9" name="5-Point Star 338">
              <a:extLst>
                <a:ext uri="{FF2B5EF4-FFF2-40B4-BE49-F238E27FC236}">
                  <a16:creationId xmlns:a16="http://schemas.microsoft.com/office/drawing/2014/main" id="{9D5D8023-221E-3F40-A0BB-E48E959C3765}"/>
                </a:ext>
              </a:extLst>
            </p:cNvPr>
            <p:cNvSpPr/>
            <p:nvPr/>
          </p:nvSpPr>
          <p:spPr>
            <a:xfrm>
              <a:off x="4165299" y="4834681"/>
              <a:ext cx="198000" cy="19800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43025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33380-8382-654F-B13F-14F5DB4F7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Detecting CNVs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37E08-5528-0244-83C8-F7421F267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Read Counts (RC)</a:t>
            </a:r>
          </a:p>
        </p:txBody>
      </p:sp>
      <p:sp>
        <p:nvSpPr>
          <p:cNvPr id="242" name="Rectangle 241">
            <a:extLst>
              <a:ext uri="{FF2B5EF4-FFF2-40B4-BE49-F238E27FC236}">
                <a16:creationId xmlns:a16="http://schemas.microsoft.com/office/drawing/2014/main" id="{8497DBCA-B778-6C43-9055-60B1CD486259}"/>
              </a:ext>
            </a:extLst>
          </p:cNvPr>
          <p:cNvSpPr/>
          <p:nvPr/>
        </p:nvSpPr>
        <p:spPr>
          <a:xfrm>
            <a:off x="3179135" y="2211572"/>
            <a:ext cx="3466214" cy="3381154"/>
          </a:xfrm>
          <a:prstGeom prst="rect">
            <a:avLst/>
          </a:prstGeom>
          <a:noFill/>
          <a:ln w="15875">
            <a:solidFill>
              <a:schemeClr val="accent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9" name="Group 278">
            <a:extLst>
              <a:ext uri="{FF2B5EF4-FFF2-40B4-BE49-F238E27FC236}">
                <a16:creationId xmlns:a16="http://schemas.microsoft.com/office/drawing/2014/main" id="{BD9620A8-479A-CE4D-8856-A3EE5951EC96}"/>
              </a:ext>
            </a:extLst>
          </p:cNvPr>
          <p:cNvGrpSpPr/>
          <p:nvPr/>
        </p:nvGrpSpPr>
        <p:grpSpPr>
          <a:xfrm>
            <a:off x="821861" y="5806822"/>
            <a:ext cx="7223061" cy="309743"/>
            <a:chOff x="-198865" y="6040738"/>
            <a:chExt cx="7223061" cy="309743"/>
          </a:xfrm>
        </p:grpSpPr>
        <p:sp>
          <p:nvSpPr>
            <p:cNvPr id="280" name="TextBox 279">
              <a:extLst>
                <a:ext uri="{FF2B5EF4-FFF2-40B4-BE49-F238E27FC236}">
                  <a16:creationId xmlns:a16="http://schemas.microsoft.com/office/drawing/2014/main" id="{B9F661E0-50DC-B643-9392-A44083549010}"/>
                </a:ext>
              </a:extLst>
            </p:cNvPr>
            <p:cNvSpPr txBox="1"/>
            <p:nvPr/>
          </p:nvSpPr>
          <p:spPr>
            <a:xfrm>
              <a:off x="-198865" y="6040738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193B68"/>
                  </a:solidFill>
                </a:rPr>
                <a:t>No CNV</a:t>
              </a:r>
            </a:p>
          </p:txBody>
        </p:sp>
        <p:sp>
          <p:nvSpPr>
            <p:cNvPr id="281" name="TextBox 280">
              <a:extLst>
                <a:ext uri="{FF2B5EF4-FFF2-40B4-BE49-F238E27FC236}">
                  <a16:creationId xmlns:a16="http://schemas.microsoft.com/office/drawing/2014/main" id="{29498BD4-223B-6845-9A19-45B573B9BB94}"/>
                </a:ext>
              </a:extLst>
            </p:cNvPr>
            <p:cNvSpPr txBox="1"/>
            <p:nvPr/>
          </p:nvSpPr>
          <p:spPr>
            <a:xfrm>
              <a:off x="5581513" y="6040738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193B68"/>
                  </a:solidFill>
                </a:rPr>
                <a:t>No CNV</a:t>
              </a:r>
            </a:p>
          </p:txBody>
        </p:sp>
        <p:sp>
          <p:nvSpPr>
            <p:cNvPr id="282" name="TextBox 281">
              <a:extLst>
                <a:ext uri="{FF2B5EF4-FFF2-40B4-BE49-F238E27FC236}">
                  <a16:creationId xmlns:a16="http://schemas.microsoft.com/office/drawing/2014/main" id="{4749AEA0-B7AC-3B40-9DCB-F700BBE2F54A}"/>
                </a:ext>
              </a:extLst>
            </p:cNvPr>
            <p:cNvSpPr txBox="1"/>
            <p:nvPr/>
          </p:nvSpPr>
          <p:spPr>
            <a:xfrm>
              <a:off x="3168644" y="6042063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/>
                  </a:solidFill>
                </a:rPr>
                <a:t>Deletion</a:t>
              </a:r>
            </a:p>
          </p:txBody>
        </p:sp>
      </p:grpSp>
      <p:grpSp>
        <p:nvGrpSpPr>
          <p:cNvPr id="240" name="Group 239">
            <a:extLst>
              <a:ext uri="{FF2B5EF4-FFF2-40B4-BE49-F238E27FC236}">
                <a16:creationId xmlns:a16="http://schemas.microsoft.com/office/drawing/2014/main" id="{B1862141-2BFA-7744-AE4C-6A25B401DFC5}"/>
              </a:ext>
            </a:extLst>
          </p:cNvPr>
          <p:cNvGrpSpPr/>
          <p:nvPr/>
        </p:nvGrpSpPr>
        <p:grpSpPr>
          <a:xfrm>
            <a:off x="373762" y="2207019"/>
            <a:ext cx="8276170" cy="2725210"/>
            <a:chOff x="373762" y="2207019"/>
            <a:chExt cx="8276170" cy="2725210"/>
          </a:xfrm>
        </p:grpSpPr>
        <p:grpSp>
          <p:nvGrpSpPr>
            <p:cNvPr id="283" name="Group 282">
              <a:extLst>
                <a:ext uri="{FF2B5EF4-FFF2-40B4-BE49-F238E27FC236}">
                  <a16:creationId xmlns:a16="http://schemas.microsoft.com/office/drawing/2014/main" id="{0E9A8DC1-FD7A-4740-AA40-5A378AACC45C}"/>
                </a:ext>
              </a:extLst>
            </p:cNvPr>
            <p:cNvGrpSpPr/>
            <p:nvPr/>
          </p:nvGrpSpPr>
          <p:grpSpPr>
            <a:xfrm>
              <a:off x="373762" y="2207019"/>
              <a:ext cx="8276170" cy="308418"/>
              <a:chOff x="628650" y="3481040"/>
              <a:chExt cx="8276170" cy="308418"/>
            </a:xfrm>
          </p:grpSpPr>
          <p:cxnSp>
            <p:nvCxnSpPr>
              <p:cNvPr id="455" name="Straight Connector 454">
                <a:extLst>
                  <a:ext uri="{FF2B5EF4-FFF2-40B4-BE49-F238E27FC236}">
                    <a16:creationId xmlns:a16="http://schemas.microsoft.com/office/drawing/2014/main" id="{96494842-ECE7-8F4F-B573-06D27C2424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650" y="3767640"/>
                <a:ext cx="8249536" cy="0"/>
              </a:xfrm>
              <a:prstGeom prst="line">
                <a:avLst/>
              </a:prstGeom>
              <a:ln>
                <a:solidFill>
                  <a:srgbClr val="193B68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6" name="TextBox 455">
                <a:extLst>
                  <a:ext uri="{FF2B5EF4-FFF2-40B4-BE49-F238E27FC236}">
                    <a16:creationId xmlns:a16="http://schemas.microsoft.com/office/drawing/2014/main" id="{24A0D29D-D40B-E84D-9A2F-061218C19DDF}"/>
                  </a:ext>
                </a:extLst>
              </p:cNvPr>
              <p:cNvSpPr txBox="1"/>
              <p:nvPr/>
            </p:nvSpPr>
            <p:spPr>
              <a:xfrm>
                <a:off x="7220399" y="3481040"/>
                <a:ext cx="1684421" cy="3084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dirty="0">
                    <a:solidFill>
                      <a:srgbClr val="193B68"/>
                    </a:solidFill>
                  </a:rPr>
                  <a:t>Reference genome</a:t>
                </a:r>
              </a:p>
            </p:txBody>
          </p:sp>
        </p:grpSp>
        <p:grpSp>
          <p:nvGrpSpPr>
            <p:cNvPr id="284" name="Group 283">
              <a:extLst>
                <a:ext uri="{FF2B5EF4-FFF2-40B4-BE49-F238E27FC236}">
                  <a16:creationId xmlns:a16="http://schemas.microsoft.com/office/drawing/2014/main" id="{72284069-0443-8E41-AB56-BC61B5CF7972}"/>
                </a:ext>
              </a:extLst>
            </p:cNvPr>
            <p:cNvGrpSpPr/>
            <p:nvPr/>
          </p:nvGrpSpPr>
          <p:grpSpPr>
            <a:xfrm>
              <a:off x="466335" y="2732933"/>
              <a:ext cx="1261503" cy="126000"/>
              <a:chOff x="628651" y="3922295"/>
              <a:chExt cx="1261503" cy="126000"/>
            </a:xfrm>
          </p:grpSpPr>
          <p:sp>
            <p:nvSpPr>
              <p:cNvPr id="452" name="Pentagon 451">
                <a:extLst>
                  <a:ext uri="{FF2B5EF4-FFF2-40B4-BE49-F238E27FC236}">
                    <a16:creationId xmlns:a16="http://schemas.microsoft.com/office/drawing/2014/main" id="{D5AE5DE5-52CA-7F4D-83C5-5F6C03B43E99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Pentagon 452">
                <a:extLst>
                  <a:ext uri="{FF2B5EF4-FFF2-40B4-BE49-F238E27FC236}">
                    <a16:creationId xmlns:a16="http://schemas.microsoft.com/office/drawing/2014/main" id="{F8A1C324-2838-8144-B1CE-4C017FF8C701}"/>
                  </a:ext>
                </a:extLst>
              </p:cNvPr>
              <p:cNvSpPr/>
              <p:nvPr/>
            </p:nvSpPr>
            <p:spPr>
              <a:xfrm rot="10800000">
                <a:off x="1314154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454" name="Elbow Connector 453">
                <a:extLst>
                  <a:ext uri="{FF2B5EF4-FFF2-40B4-BE49-F238E27FC236}">
                    <a16:creationId xmlns:a16="http://schemas.microsoft.com/office/drawing/2014/main" id="{4D8650FA-F360-174F-AFE0-D261054052B2}"/>
                  </a:ext>
                </a:extLst>
              </p:cNvPr>
              <p:cNvCxnSpPr>
                <a:cxnSpLocks/>
                <a:stCxn id="452" idx="3"/>
                <a:endCxn id="453" idx="3"/>
              </p:cNvCxnSpPr>
              <p:nvPr/>
            </p:nvCxnSpPr>
            <p:spPr>
              <a:xfrm flipV="1">
                <a:off x="1204651" y="3985294"/>
                <a:ext cx="109503" cy="2"/>
              </a:xfrm>
              <a:prstGeom prst="bentConnector3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5" name="Group 284">
              <a:extLst>
                <a:ext uri="{FF2B5EF4-FFF2-40B4-BE49-F238E27FC236}">
                  <a16:creationId xmlns:a16="http://schemas.microsoft.com/office/drawing/2014/main" id="{67024A51-5AA3-A34B-A119-E759948F813F}"/>
                </a:ext>
              </a:extLst>
            </p:cNvPr>
            <p:cNvGrpSpPr/>
            <p:nvPr/>
          </p:nvGrpSpPr>
          <p:grpSpPr>
            <a:xfrm>
              <a:off x="1904611" y="2725028"/>
              <a:ext cx="1957215" cy="126000"/>
              <a:chOff x="1904611" y="2725028"/>
              <a:chExt cx="1957215" cy="126000"/>
            </a:xfrm>
          </p:grpSpPr>
          <p:cxnSp>
            <p:nvCxnSpPr>
              <p:cNvPr id="448" name="Elbow Connector 447">
                <a:extLst>
                  <a:ext uri="{FF2B5EF4-FFF2-40B4-BE49-F238E27FC236}">
                    <a16:creationId xmlns:a16="http://schemas.microsoft.com/office/drawing/2014/main" id="{9CBC14B8-785E-9B40-B187-4564C23349CA}"/>
                  </a:ext>
                </a:extLst>
              </p:cNvPr>
              <p:cNvCxnSpPr>
                <a:cxnSpLocks/>
                <a:stCxn id="450" idx="3"/>
                <a:endCxn id="451" idx="3"/>
              </p:cNvCxnSpPr>
              <p:nvPr/>
            </p:nvCxnSpPr>
            <p:spPr>
              <a:xfrm flipV="1">
                <a:off x="2480611" y="2788027"/>
                <a:ext cx="805215" cy="2"/>
              </a:xfrm>
              <a:prstGeom prst="bentConnector3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49" name="Group 448">
                <a:extLst>
                  <a:ext uri="{FF2B5EF4-FFF2-40B4-BE49-F238E27FC236}">
                    <a16:creationId xmlns:a16="http://schemas.microsoft.com/office/drawing/2014/main" id="{DF7197B9-4092-A24E-AE83-078D398EBFF9}"/>
                  </a:ext>
                </a:extLst>
              </p:cNvPr>
              <p:cNvGrpSpPr/>
              <p:nvPr/>
            </p:nvGrpSpPr>
            <p:grpSpPr>
              <a:xfrm>
                <a:off x="1904611" y="2725028"/>
                <a:ext cx="1957215" cy="126000"/>
                <a:chOff x="628651" y="3922295"/>
                <a:chExt cx="1957215" cy="126000"/>
              </a:xfrm>
            </p:grpSpPr>
            <p:sp>
              <p:nvSpPr>
                <p:cNvPr id="450" name="Pentagon 449">
                  <a:extLst>
                    <a:ext uri="{FF2B5EF4-FFF2-40B4-BE49-F238E27FC236}">
                      <a16:creationId xmlns:a16="http://schemas.microsoft.com/office/drawing/2014/main" id="{77D2D7A6-3D41-5B4A-986A-D2D4AF12C811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1" name="Pentagon 450">
                  <a:extLst>
                    <a:ext uri="{FF2B5EF4-FFF2-40B4-BE49-F238E27FC236}">
                      <a16:creationId xmlns:a16="http://schemas.microsoft.com/office/drawing/2014/main" id="{720799BB-B709-844E-A035-F2980C77B7B1}"/>
                    </a:ext>
                  </a:extLst>
                </p:cNvPr>
                <p:cNvSpPr/>
                <p:nvPr/>
              </p:nvSpPr>
              <p:spPr>
                <a:xfrm rot="10800000">
                  <a:off x="20098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286" name="Group 285">
              <a:extLst>
                <a:ext uri="{FF2B5EF4-FFF2-40B4-BE49-F238E27FC236}">
                  <a16:creationId xmlns:a16="http://schemas.microsoft.com/office/drawing/2014/main" id="{62590767-2490-894E-8EAF-DA883BD33A05}"/>
                </a:ext>
              </a:extLst>
            </p:cNvPr>
            <p:cNvGrpSpPr/>
            <p:nvPr/>
          </p:nvGrpSpPr>
          <p:grpSpPr>
            <a:xfrm>
              <a:off x="495505" y="2727873"/>
              <a:ext cx="8096249" cy="2204356"/>
              <a:chOff x="495505" y="2727873"/>
              <a:chExt cx="8096249" cy="2204356"/>
            </a:xfrm>
          </p:grpSpPr>
          <p:grpSp>
            <p:nvGrpSpPr>
              <p:cNvPr id="287" name="Group 286">
                <a:extLst>
                  <a:ext uri="{FF2B5EF4-FFF2-40B4-BE49-F238E27FC236}">
                    <a16:creationId xmlns:a16="http://schemas.microsoft.com/office/drawing/2014/main" id="{648A848A-CD19-FC48-926B-4602F1BE51A3}"/>
                  </a:ext>
                </a:extLst>
              </p:cNvPr>
              <p:cNvGrpSpPr/>
              <p:nvPr/>
            </p:nvGrpSpPr>
            <p:grpSpPr>
              <a:xfrm>
                <a:off x="6087595" y="2727873"/>
                <a:ext cx="1461015" cy="126000"/>
                <a:chOff x="628651" y="3922295"/>
                <a:chExt cx="1461015" cy="126000"/>
              </a:xfrm>
            </p:grpSpPr>
            <p:sp>
              <p:nvSpPr>
                <p:cNvPr id="445" name="Pentagon 444">
                  <a:extLst>
                    <a:ext uri="{FF2B5EF4-FFF2-40B4-BE49-F238E27FC236}">
                      <a16:creationId xmlns:a16="http://schemas.microsoft.com/office/drawing/2014/main" id="{07743502-3790-AB44-9AB8-EA1BC9641F09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6" name="Pentagon 445">
                  <a:extLst>
                    <a:ext uri="{FF2B5EF4-FFF2-40B4-BE49-F238E27FC236}">
                      <a16:creationId xmlns:a16="http://schemas.microsoft.com/office/drawing/2014/main" id="{E2BD2596-F1A3-5548-AFA4-7D2D709724B7}"/>
                    </a:ext>
                  </a:extLst>
                </p:cNvPr>
                <p:cNvSpPr/>
                <p:nvPr/>
              </p:nvSpPr>
              <p:spPr>
                <a:xfrm rot="10800000">
                  <a:off x="15136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447" name="Elbow Connector 446">
                  <a:extLst>
                    <a:ext uri="{FF2B5EF4-FFF2-40B4-BE49-F238E27FC236}">
                      <a16:creationId xmlns:a16="http://schemas.microsoft.com/office/drawing/2014/main" id="{42A35EBA-653A-974D-A537-1DD6A4E20A69}"/>
                    </a:ext>
                  </a:extLst>
                </p:cNvPr>
                <p:cNvCxnSpPr>
                  <a:cxnSpLocks/>
                  <a:stCxn id="445" idx="3"/>
                  <a:endCxn id="446" idx="3"/>
                </p:cNvCxnSpPr>
                <p:nvPr/>
              </p:nvCxnSpPr>
              <p:spPr>
                <a:xfrm flipV="1">
                  <a:off x="1204651" y="3985294"/>
                  <a:ext cx="3090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8" name="Group 287">
                <a:extLst>
                  <a:ext uri="{FF2B5EF4-FFF2-40B4-BE49-F238E27FC236}">
                    <a16:creationId xmlns:a16="http://schemas.microsoft.com/office/drawing/2014/main" id="{8B4234EE-180C-384E-92E2-AA4027C092C4}"/>
                  </a:ext>
                </a:extLst>
              </p:cNvPr>
              <p:cNvGrpSpPr/>
              <p:nvPr/>
            </p:nvGrpSpPr>
            <p:grpSpPr>
              <a:xfrm>
                <a:off x="495505" y="2886438"/>
                <a:ext cx="8096249" cy="2045791"/>
                <a:chOff x="495505" y="2886438"/>
                <a:chExt cx="8096249" cy="2045791"/>
              </a:xfrm>
            </p:grpSpPr>
            <p:grpSp>
              <p:nvGrpSpPr>
                <p:cNvPr id="289" name="Group 288">
                  <a:extLst>
                    <a:ext uri="{FF2B5EF4-FFF2-40B4-BE49-F238E27FC236}">
                      <a16:creationId xmlns:a16="http://schemas.microsoft.com/office/drawing/2014/main" id="{B6B93CF5-6795-E347-BF29-0358D9DC0143}"/>
                    </a:ext>
                  </a:extLst>
                </p:cNvPr>
                <p:cNvGrpSpPr/>
                <p:nvPr/>
              </p:nvGrpSpPr>
              <p:grpSpPr>
                <a:xfrm>
                  <a:off x="618244" y="2906668"/>
                  <a:ext cx="1461015" cy="126000"/>
                  <a:chOff x="628651" y="3922295"/>
                  <a:chExt cx="1461015" cy="126000"/>
                </a:xfrm>
              </p:grpSpPr>
              <p:sp>
                <p:nvSpPr>
                  <p:cNvPr id="442" name="Pentagon 441">
                    <a:extLst>
                      <a:ext uri="{FF2B5EF4-FFF2-40B4-BE49-F238E27FC236}">
                        <a16:creationId xmlns:a16="http://schemas.microsoft.com/office/drawing/2014/main" id="{8BB50859-8F84-144C-B709-F76DAC37DAD1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43" name="Pentagon 442">
                    <a:extLst>
                      <a:ext uri="{FF2B5EF4-FFF2-40B4-BE49-F238E27FC236}">
                        <a16:creationId xmlns:a16="http://schemas.microsoft.com/office/drawing/2014/main" id="{0956BDFF-FBD5-DA4B-BFCD-E793B810D6C7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5136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444" name="Elbow Connector 443">
                    <a:extLst>
                      <a:ext uri="{FF2B5EF4-FFF2-40B4-BE49-F238E27FC236}">
                        <a16:creationId xmlns:a16="http://schemas.microsoft.com/office/drawing/2014/main" id="{925F0DC7-3D0C-D146-8F86-6F9478B2E68D}"/>
                      </a:ext>
                    </a:extLst>
                  </p:cNvPr>
                  <p:cNvCxnSpPr>
                    <a:cxnSpLocks/>
                    <a:stCxn id="442" idx="3"/>
                    <a:endCxn id="443" idx="3"/>
                  </p:cNvCxnSpPr>
                  <p:nvPr/>
                </p:nvCxnSpPr>
                <p:spPr>
                  <a:xfrm flipV="1">
                    <a:off x="1204651" y="3985294"/>
                    <a:ext cx="3090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90" name="Group 289">
                  <a:extLst>
                    <a:ext uri="{FF2B5EF4-FFF2-40B4-BE49-F238E27FC236}">
                      <a16:creationId xmlns:a16="http://schemas.microsoft.com/office/drawing/2014/main" id="{B612CA2B-A5D8-B64A-B830-00610243265F}"/>
                    </a:ext>
                  </a:extLst>
                </p:cNvPr>
                <p:cNvGrpSpPr/>
                <p:nvPr/>
              </p:nvGrpSpPr>
              <p:grpSpPr>
                <a:xfrm>
                  <a:off x="576327" y="3095665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439" name="Pentagon 438">
                    <a:extLst>
                      <a:ext uri="{FF2B5EF4-FFF2-40B4-BE49-F238E27FC236}">
                        <a16:creationId xmlns:a16="http://schemas.microsoft.com/office/drawing/2014/main" id="{2AF3CC16-BBA0-AD43-B602-6E8569F24512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40" name="Pentagon 439">
                    <a:extLst>
                      <a:ext uri="{FF2B5EF4-FFF2-40B4-BE49-F238E27FC236}">
                        <a16:creationId xmlns:a16="http://schemas.microsoft.com/office/drawing/2014/main" id="{EAD93B30-D6B2-1548-BF0D-398B9C37E166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41" name="Elbow Connector 440">
                    <a:extLst>
                      <a:ext uri="{FF2B5EF4-FFF2-40B4-BE49-F238E27FC236}">
                        <a16:creationId xmlns:a16="http://schemas.microsoft.com/office/drawing/2014/main" id="{528CC6E1-290E-5248-9615-A440C7E1DD73}"/>
                      </a:ext>
                    </a:extLst>
                  </p:cNvPr>
                  <p:cNvCxnSpPr>
                    <a:endCxn id="440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91" name="Group 290">
                  <a:extLst>
                    <a:ext uri="{FF2B5EF4-FFF2-40B4-BE49-F238E27FC236}">
                      <a16:creationId xmlns:a16="http://schemas.microsoft.com/office/drawing/2014/main" id="{AC155C30-F3C8-3C4F-9547-BC48ED7F73E7}"/>
                    </a:ext>
                  </a:extLst>
                </p:cNvPr>
                <p:cNvGrpSpPr/>
                <p:nvPr/>
              </p:nvGrpSpPr>
              <p:grpSpPr>
                <a:xfrm>
                  <a:off x="495505" y="3281651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436" name="Pentagon 435">
                    <a:extLst>
                      <a:ext uri="{FF2B5EF4-FFF2-40B4-BE49-F238E27FC236}">
                        <a16:creationId xmlns:a16="http://schemas.microsoft.com/office/drawing/2014/main" id="{01A59E82-6565-7343-B5CE-752407E998B5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7" name="Pentagon 436">
                    <a:extLst>
                      <a:ext uri="{FF2B5EF4-FFF2-40B4-BE49-F238E27FC236}">
                        <a16:creationId xmlns:a16="http://schemas.microsoft.com/office/drawing/2014/main" id="{C1201C15-E384-BF4C-96C0-5352075999C3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38" name="Elbow Connector 437">
                    <a:extLst>
                      <a:ext uri="{FF2B5EF4-FFF2-40B4-BE49-F238E27FC236}">
                        <a16:creationId xmlns:a16="http://schemas.microsoft.com/office/drawing/2014/main" id="{A07FEEC4-2C33-FE44-B863-5833D592C5B7}"/>
                      </a:ext>
                    </a:extLst>
                  </p:cNvPr>
                  <p:cNvCxnSpPr>
                    <a:endCxn id="437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92" name="Group 291">
                  <a:extLst>
                    <a:ext uri="{FF2B5EF4-FFF2-40B4-BE49-F238E27FC236}">
                      <a16:creationId xmlns:a16="http://schemas.microsoft.com/office/drawing/2014/main" id="{F6BAFA41-9C52-974F-B8BD-97C04109B9F7}"/>
                    </a:ext>
                  </a:extLst>
                </p:cNvPr>
                <p:cNvGrpSpPr/>
                <p:nvPr/>
              </p:nvGrpSpPr>
              <p:grpSpPr>
                <a:xfrm>
                  <a:off x="641229" y="3463290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433" name="Pentagon 432">
                    <a:extLst>
                      <a:ext uri="{FF2B5EF4-FFF2-40B4-BE49-F238E27FC236}">
                        <a16:creationId xmlns:a16="http://schemas.microsoft.com/office/drawing/2014/main" id="{D149EED8-27B4-7A47-8463-19509075C8D2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4" name="Pentagon 433">
                    <a:extLst>
                      <a:ext uri="{FF2B5EF4-FFF2-40B4-BE49-F238E27FC236}">
                        <a16:creationId xmlns:a16="http://schemas.microsoft.com/office/drawing/2014/main" id="{F554D4F6-EC66-214B-B722-788244F7EC7C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35" name="Elbow Connector 434">
                    <a:extLst>
                      <a:ext uri="{FF2B5EF4-FFF2-40B4-BE49-F238E27FC236}">
                        <a16:creationId xmlns:a16="http://schemas.microsoft.com/office/drawing/2014/main" id="{7C160B82-04CC-9249-949C-19F77D636AF9}"/>
                      </a:ext>
                    </a:extLst>
                  </p:cNvPr>
                  <p:cNvCxnSpPr>
                    <a:endCxn id="434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93" name="Group 292">
                  <a:extLst>
                    <a:ext uri="{FF2B5EF4-FFF2-40B4-BE49-F238E27FC236}">
                      <a16:creationId xmlns:a16="http://schemas.microsoft.com/office/drawing/2014/main" id="{AE693149-5169-F24F-9BCF-09B08BC15C13}"/>
                    </a:ext>
                  </a:extLst>
                </p:cNvPr>
                <p:cNvGrpSpPr/>
                <p:nvPr/>
              </p:nvGrpSpPr>
              <p:grpSpPr>
                <a:xfrm>
                  <a:off x="751712" y="3652287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430" name="Pentagon 429">
                    <a:extLst>
                      <a:ext uri="{FF2B5EF4-FFF2-40B4-BE49-F238E27FC236}">
                        <a16:creationId xmlns:a16="http://schemas.microsoft.com/office/drawing/2014/main" id="{D3629407-58AA-7D4A-9D49-70B14C7B6785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1" name="Pentagon 430">
                    <a:extLst>
                      <a:ext uri="{FF2B5EF4-FFF2-40B4-BE49-F238E27FC236}">
                        <a16:creationId xmlns:a16="http://schemas.microsoft.com/office/drawing/2014/main" id="{455CD53C-43B9-2E4E-B9F4-B5CC217BE39E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32" name="Elbow Connector 431">
                    <a:extLst>
                      <a:ext uri="{FF2B5EF4-FFF2-40B4-BE49-F238E27FC236}">
                        <a16:creationId xmlns:a16="http://schemas.microsoft.com/office/drawing/2014/main" id="{22BA529A-66A8-0444-9D26-CE6E4636806F}"/>
                      </a:ext>
                    </a:extLst>
                  </p:cNvPr>
                  <p:cNvCxnSpPr>
                    <a:endCxn id="431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94" name="Group 293">
                  <a:extLst>
                    <a:ext uri="{FF2B5EF4-FFF2-40B4-BE49-F238E27FC236}">
                      <a16:creationId xmlns:a16="http://schemas.microsoft.com/office/drawing/2014/main" id="{621B3529-E85D-AD4D-A147-37A92731EBDE}"/>
                    </a:ext>
                  </a:extLst>
                </p:cNvPr>
                <p:cNvGrpSpPr/>
                <p:nvPr/>
              </p:nvGrpSpPr>
              <p:grpSpPr>
                <a:xfrm>
                  <a:off x="1098961" y="4032198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427" name="Pentagon 426">
                    <a:extLst>
                      <a:ext uri="{FF2B5EF4-FFF2-40B4-BE49-F238E27FC236}">
                        <a16:creationId xmlns:a16="http://schemas.microsoft.com/office/drawing/2014/main" id="{D4341215-A606-4C43-ACD2-1AD4F81DA6BA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28" name="Pentagon 427">
                    <a:extLst>
                      <a:ext uri="{FF2B5EF4-FFF2-40B4-BE49-F238E27FC236}">
                        <a16:creationId xmlns:a16="http://schemas.microsoft.com/office/drawing/2014/main" id="{E6BC0F10-D8C1-6E47-819F-2CDE23D20997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29" name="Elbow Connector 428">
                    <a:extLst>
                      <a:ext uri="{FF2B5EF4-FFF2-40B4-BE49-F238E27FC236}">
                        <a16:creationId xmlns:a16="http://schemas.microsoft.com/office/drawing/2014/main" id="{2293E58E-764C-694C-95DB-75CEDB2CA1D3}"/>
                      </a:ext>
                    </a:extLst>
                  </p:cNvPr>
                  <p:cNvCxnSpPr>
                    <a:endCxn id="428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95" name="Group 294">
                  <a:extLst>
                    <a:ext uri="{FF2B5EF4-FFF2-40B4-BE49-F238E27FC236}">
                      <a16:creationId xmlns:a16="http://schemas.microsoft.com/office/drawing/2014/main" id="{D858EB96-0315-FB4C-9109-CC8538D84947}"/>
                    </a:ext>
                  </a:extLst>
                </p:cNvPr>
                <p:cNvGrpSpPr/>
                <p:nvPr/>
              </p:nvGrpSpPr>
              <p:grpSpPr>
                <a:xfrm>
                  <a:off x="841311" y="3843201"/>
                  <a:ext cx="1957215" cy="126000"/>
                  <a:chOff x="1003627" y="5032563"/>
                  <a:chExt cx="1957215" cy="126000"/>
                </a:xfrm>
              </p:grpSpPr>
              <p:grpSp>
                <p:nvGrpSpPr>
                  <p:cNvPr id="423" name="Group 422">
                    <a:extLst>
                      <a:ext uri="{FF2B5EF4-FFF2-40B4-BE49-F238E27FC236}">
                        <a16:creationId xmlns:a16="http://schemas.microsoft.com/office/drawing/2014/main" id="{6899280F-CF24-F34B-BDA2-2F852EF65F9D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2563"/>
                    <a:ext cx="1957215" cy="126000"/>
                    <a:chOff x="628651" y="3922295"/>
                    <a:chExt cx="1957215" cy="126000"/>
                  </a:xfrm>
                </p:grpSpPr>
                <p:sp>
                  <p:nvSpPr>
                    <p:cNvPr id="425" name="Pentagon 424">
                      <a:extLst>
                        <a:ext uri="{FF2B5EF4-FFF2-40B4-BE49-F238E27FC236}">
                          <a16:creationId xmlns:a16="http://schemas.microsoft.com/office/drawing/2014/main" id="{FE22E0D6-1A3E-AF41-9273-94E78546DC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26" name="Pentagon 425">
                      <a:extLst>
                        <a:ext uri="{FF2B5EF4-FFF2-40B4-BE49-F238E27FC236}">
                          <a16:creationId xmlns:a16="http://schemas.microsoft.com/office/drawing/2014/main" id="{4832B9B1-A675-674E-A21B-C6828ABD8F2F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2009866" y="3922295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424" name="Elbow Connector 423">
                    <a:extLst>
                      <a:ext uri="{FF2B5EF4-FFF2-40B4-BE49-F238E27FC236}">
                        <a16:creationId xmlns:a16="http://schemas.microsoft.com/office/drawing/2014/main" id="{F966F68F-F4A2-8045-9868-78C973CD0D7B}"/>
                      </a:ext>
                    </a:extLst>
                  </p:cNvPr>
                  <p:cNvCxnSpPr>
                    <a:cxnSpLocks/>
                    <a:stCxn id="425" idx="3"/>
                    <a:endCxn id="426" idx="3"/>
                  </p:cNvCxnSpPr>
                  <p:nvPr/>
                </p:nvCxnSpPr>
                <p:spPr>
                  <a:xfrm flipV="1">
                    <a:off x="1579627" y="5095562"/>
                    <a:ext cx="8052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96" name="Group 295">
                  <a:extLst>
                    <a:ext uri="{FF2B5EF4-FFF2-40B4-BE49-F238E27FC236}">
                      <a16:creationId xmlns:a16="http://schemas.microsoft.com/office/drawing/2014/main" id="{FADBC0B3-B1BB-3144-925D-5EED84286B40}"/>
                    </a:ext>
                  </a:extLst>
                </p:cNvPr>
                <p:cNvGrpSpPr/>
                <p:nvPr/>
              </p:nvGrpSpPr>
              <p:grpSpPr>
                <a:xfrm>
                  <a:off x="906244" y="4225687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420" name="Pentagon 419">
                    <a:extLst>
                      <a:ext uri="{FF2B5EF4-FFF2-40B4-BE49-F238E27FC236}">
                        <a16:creationId xmlns:a16="http://schemas.microsoft.com/office/drawing/2014/main" id="{427907E6-CE92-DB40-AA1B-9CC19A1A9E47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21" name="Pentagon 420">
                    <a:extLst>
                      <a:ext uri="{FF2B5EF4-FFF2-40B4-BE49-F238E27FC236}">
                        <a16:creationId xmlns:a16="http://schemas.microsoft.com/office/drawing/2014/main" id="{CF77F703-F22F-2B4C-93A2-BE783B5EF5F5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22" name="Elbow Connector 421">
                    <a:extLst>
                      <a:ext uri="{FF2B5EF4-FFF2-40B4-BE49-F238E27FC236}">
                        <a16:creationId xmlns:a16="http://schemas.microsoft.com/office/drawing/2014/main" id="{9B89141A-5A3B-F44C-9790-8D4A8200C3E9}"/>
                      </a:ext>
                    </a:extLst>
                  </p:cNvPr>
                  <p:cNvCxnSpPr>
                    <a:endCxn id="421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3" name="Group 302">
                  <a:extLst>
                    <a:ext uri="{FF2B5EF4-FFF2-40B4-BE49-F238E27FC236}">
                      <a16:creationId xmlns:a16="http://schemas.microsoft.com/office/drawing/2014/main" id="{75F69F4A-F513-E247-9570-A3AFC610FFA1}"/>
                    </a:ext>
                  </a:extLst>
                </p:cNvPr>
                <p:cNvGrpSpPr/>
                <p:nvPr/>
              </p:nvGrpSpPr>
              <p:grpSpPr>
                <a:xfrm>
                  <a:off x="1181884" y="4418658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417" name="Pentagon 416">
                    <a:extLst>
                      <a:ext uri="{FF2B5EF4-FFF2-40B4-BE49-F238E27FC236}">
                        <a16:creationId xmlns:a16="http://schemas.microsoft.com/office/drawing/2014/main" id="{CE8EEF8A-C3D9-FC4B-98C9-8659E4A4599C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18" name="Pentagon 417">
                    <a:extLst>
                      <a:ext uri="{FF2B5EF4-FFF2-40B4-BE49-F238E27FC236}">
                        <a16:creationId xmlns:a16="http://schemas.microsoft.com/office/drawing/2014/main" id="{DA96D2A4-B9A3-1047-ACE7-1F8B9C02A4DF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19" name="Elbow Connector 418">
                    <a:extLst>
                      <a:ext uri="{FF2B5EF4-FFF2-40B4-BE49-F238E27FC236}">
                        <a16:creationId xmlns:a16="http://schemas.microsoft.com/office/drawing/2014/main" id="{DB0D774D-6513-544A-8A9C-12002F8804E2}"/>
                      </a:ext>
                    </a:extLst>
                  </p:cNvPr>
                  <p:cNvCxnSpPr>
                    <a:endCxn id="418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4" name="Group 303">
                  <a:extLst>
                    <a:ext uri="{FF2B5EF4-FFF2-40B4-BE49-F238E27FC236}">
                      <a16:creationId xmlns:a16="http://schemas.microsoft.com/office/drawing/2014/main" id="{C2BAAB33-8155-6C4A-8BF7-AF80A44995D7}"/>
                    </a:ext>
                  </a:extLst>
                </p:cNvPr>
                <p:cNvGrpSpPr/>
                <p:nvPr/>
              </p:nvGrpSpPr>
              <p:grpSpPr>
                <a:xfrm>
                  <a:off x="1690432" y="4609572"/>
                  <a:ext cx="1461015" cy="126000"/>
                  <a:chOff x="628651" y="3922295"/>
                  <a:chExt cx="1461015" cy="126000"/>
                </a:xfrm>
              </p:grpSpPr>
              <p:sp>
                <p:nvSpPr>
                  <p:cNvPr id="414" name="Pentagon 413">
                    <a:extLst>
                      <a:ext uri="{FF2B5EF4-FFF2-40B4-BE49-F238E27FC236}">
                        <a16:creationId xmlns:a16="http://schemas.microsoft.com/office/drawing/2014/main" id="{79A9BE12-2440-9649-87FC-0A0EC58FE20E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15" name="Pentagon 414">
                    <a:extLst>
                      <a:ext uri="{FF2B5EF4-FFF2-40B4-BE49-F238E27FC236}">
                        <a16:creationId xmlns:a16="http://schemas.microsoft.com/office/drawing/2014/main" id="{9F70BB23-FF6C-0540-9DB4-E1B2A365E82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5136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416" name="Elbow Connector 415">
                    <a:extLst>
                      <a:ext uri="{FF2B5EF4-FFF2-40B4-BE49-F238E27FC236}">
                        <a16:creationId xmlns:a16="http://schemas.microsoft.com/office/drawing/2014/main" id="{53166558-6BDD-1947-A6D3-BC689906E542}"/>
                      </a:ext>
                    </a:extLst>
                  </p:cNvPr>
                  <p:cNvCxnSpPr>
                    <a:cxnSpLocks/>
                    <a:stCxn id="414" idx="3"/>
                    <a:endCxn id="415" idx="3"/>
                  </p:cNvCxnSpPr>
                  <p:nvPr/>
                </p:nvCxnSpPr>
                <p:spPr>
                  <a:xfrm flipV="1">
                    <a:off x="1204651" y="3985294"/>
                    <a:ext cx="3090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5" name="Group 304">
                  <a:extLst>
                    <a:ext uri="{FF2B5EF4-FFF2-40B4-BE49-F238E27FC236}">
                      <a16:creationId xmlns:a16="http://schemas.microsoft.com/office/drawing/2014/main" id="{7FFF3DEC-5485-9B46-8701-E537A2A78FB8}"/>
                    </a:ext>
                  </a:extLst>
                </p:cNvPr>
                <p:cNvGrpSpPr/>
                <p:nvPr/>
              </p:nvGrpSpPr>
              <p:grpSpPr>
                <a:xfrm>
                  <a:off x="2220806" y="2902177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411" name="Pentagon 410">
                    <a:extLst>
                      <a:ext uri="{FF2B5EF4-FFF2-40B4-BE49-F238E27FC236}">
                        <a16:creationId xmlns:a16="http://schemas.microsoft.com/office/drawing/2014/main" id="{495BA373-18DF-8342-A984-9C215244D52D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12" name="Pentagon 411">
                    <a:extLst>
                      <a:ext uri="{FF2B5EF4-FFF2-40B4-BE49-F238E27FC236}">
                        <a16:creationId xmlns:a16="http://schemas.microsoft.com/office/drawing/2014/main" id="{A192C394-A2B7-1A40-AC2D-0E429970F547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13" name="Elbow Connector 412">
                    <a:extLst>
                      <a:ext uri="{FF2B5EF4-FFF2-40B4-BE49-F238E27FC236}">
                        <a16:creationId xmlns:a16="http://schemas.microsoft.com/office/drawing/2014/main" id="{7E2AEC86-D551-2749-9FC9-F4FCCC01AF2A}"/>
                      </a:ext>
                    </a:extLst>
                  </p:cNvPr>
                  <p:cNvCxnSpPr>
                    <a:endCxn id="412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6" name="Group 305">
                  <a:extLst>
                    <a:ext uri="{FF2B5EF4-FFF2-40B4-BE49-F238E27FC236}">
                      <a16:creationId xmlns:a16="http://schemas.microsoft.com/office/drawing/2014/main" id="{BC71D086-27BF-D04C-9796-FAC4FE0EADFC}"/>
                    </a:ext>
                  </a:extLst>
                </p:cNvPr>
                <p:cNvGrpSpPr/>
                <p:nvPr/>
              </p:nvGrpSpPr>
              <p:grpSpPr>
                <a:xfrm>
                  <a:off x="2420939" y="3087277"/>
                  <a:ext cx="1461015" cy="126000"/>
                  <a:chOff x="628651" y="3922295"/>
                  <a:chExt cx="1461015" cy="126000"/>
                </a:xfrm>
              </p:grpSpPr>
              <p:sp>
                <p:nvSpPr>
                  <p:cNvPr id="408" name="Pentagon 407">
                    <a:extLst>
                      <a:ext uri="{FF2B5EF4-FFF2-40B4-BE49-F238E27FC236}">
                        <a16:creationId xmlns:a16="http://schemas.microsoft.com/office/drawing/2014/main" id="{DBB7923D-7400-874E-9FA6-8C8083B51594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09" name="Pentagon 408">
                    <a:extLst>
                      <a:ext uri="{FF2B5EF4-FFF2-40B4-BE49-F238E27FC236}">
                        <a16:creationId xmlns:a16="http://schemas.microsoft.com/office/drawing/2014/main" id="{B456796E-CDDA-AA4D-AF03-0A0DC25A1154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5136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410" name="Elbow Connector 409">
                    <a:extLst>
                      <a:ext uri="{FF2B5EF4-FFF2-40B4-BE49-F238E27FC236}">
                        <a16:creationId xmlns:a16="http://schemas.microsoft.com/office/drawing/2014/main" id="{38020660-4F60-234D-8AED-4DBA7445C02A}"/>
                      </a:ext>
                    </a:extLst>
                  </p:cNvPr>
                  <p:cNvCxnSpPr>
                    <a:cxnSpLocks/>
                    <a:stCxn id="408" idx="3"/>
                    <a:endCxn id="409" idx="3"/>
                  </p:cNvCxnSpPr>
                  <p:nvPr/>
                </p:nvCxnSpPr>
                <p:spPr>
                  <a:xfrm flipV="1">
                    <a:off x="1204651" y="3985294"/>
                    <a:ext cx="3090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7" name="Group 306">
                  <a:extLst>
                    <a:ext uri="{FF2B5EF4-FFF2-40B4-BE49-F238E27FC236}">
                      <a16:creationId xmlns:a16="http://schemas.microsoft.com/office/drawing/2014/main" id="{83CFA0E6-396B-FB4B-A368-E8CC52F8BCB2}"/>
                    </a:ext>
                  </a:extLst>
                </p:cNvPr>
                <p:cNvGrpSpPr/>
                <p:nvPr/>
              </p:nvGrpSpPr>
              <p:grpSpPr>
                <a:xfrm>
                  <a:off x="2332904" y="3300766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405" name="Pentagon 404">
                    <a:extLst>
                      <a:ext uri="{FF2B5EF4-FFF2-40B4-BE49-F238E27FC236}">
                        <a16:creationId xmlns:a16="http://schemas.microsoft.com/office/drawing/2014/main" id="{27E72651-BED4-764C-83C3-DB9F85F34E93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06" name="Pentagon 405">
                    <a:extLst>
                      <a:ext uri="{FF2B5EF4-FFF2-40B4-BE49-F238E27FC236}">
                        <a16:creationId xmlns:a16="http://schemas.microsoft.com/office/drawing/2014/main" id="{433181AC-E241-184F-9957-87E111E2544F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07" name="Elbow Connector 406">
                    <a:extLst>
                      <a:ext uri="{FF2B5EF4-FFF2-40B4-BE49-F238E27FC236}">
                        <a16:creationId xmlns:a16="http://schemas.microsoft.com/office/drawing/2014/main" id="{1E1C1165-3AE5-0144-92CD-27CB4A3E7D68}"/>
                      </a:ext>
                    </a:extLst>
                  </p:cNvPr>
                  <p:cNvCxnSpPr>
                    <a:endCxn id="406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8" name="Group 307">
                  <a:extLst>
                    <a:ext uri="{FF2B5EF4-FFF2-40B4-BE49-F238E27FC236}">
                      <a16:creationId xmlns:a16="http://schemas.microsoft.com/office/drawing/2014/main" id="{3FEDB3F0-16E8-4E42-963F-942F5F1BFD90}"/>
                    </a:ext>
                  </a:extLst>
                </p:cNvPr>
                <p:cNvGrpSpPr/>
                <p:nvPr/>
              </p:nvGrpSpPr>
              <p:grpSpPr>
                <a:xfrm>
                  <a:off x="2482599" y="3461998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402" name="Pentagon 401">
                    <a:extLst>
                      <a:ext uri="{FF2B5EF4-FFF2-40B4-BE49-F238E27FC236}">
                        <a16:creationId xmlns:a16="http://schemas.microsoft.com/office/drawing/2014/main" id="{D9740E12-EE42-4649-860B-A6797E3C9ED5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03" name="Pentagon 402">
                    <a:extLst>
                      <a:ext uri="{FF2B5EF4-FFF2-40B4-BE49-F238E27FC236}">
                        <a16:creationId xmlns:a16="http://schemas.microsoft.com/office/drawing/2014/main" id="{25C07B9E-E448-0242-AEF7-0BFC109C1914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04" name="Elbow Connector 403">
                    <a:extLst>
                      <a:ext uri="{FF2B5EF4-FFF2-40B4-BE49-F238E27FC236}">
                        <a16:creationId xmlns:a16="http://schemas.microsoft.com/office/drawing/2014/main" id="{015F8456-CED0-544E-B24D-4CD29FFBCE16}"/>
                      </a:ext>
                    </a:extLst>
                  </p:cNvPr>
                  <p:cNvCxnSpPr>
                    <a:endCxn id="403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9" name="Group 308">
                  <a:extLst>
                    <a:ext uri="{FF2B5EF4-FFF2-40B4-BE49-F238E27FC236}">
                      <a16:creationId xmlns:a16="http://schemas.microsoft.com/office/drawing/2014/main" id="{75937919-9DF9-BF4B-BC1D-8D3025A4A7B5}"/>
                    </a:ext>
                  </a:extLst>
                </p:cNvPr>
                <p:cNvGrpSpPr/>
                <p:nvPr/>
              </p:nvGrpSpPr>
              <p:grpSpPr>
                <a:xfrm>
                  <a:off x="2582282" y="3657477"/>
                  <a:ext cx="1957215" cy="126000"/>
                  <a:chOff x="1003627" y="5032563"/>
                  <a:chExt cx="1957215" cy="126000"/>
                </a:xfrm>
              </p:grpSpPr>
              <p:grpSp>
                <p:nvGrpSpPr>
                  <p:cNvPr id="398" name="Group 397">
                    <a:extLst>
                      <a:ext uri="{FF2B5EF4-FFF2-40B4-BE49-F238E27FC236}">
                        <a16:creationId xmlns:a16="http://schemas.microsoft.com/office/drawing/2014/main" id="{284C0E1E-CED4-3840-9362-8520E2DE125C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2563"/>
                    <a:ext cx="1957215" cy="126000"/>
                    <a:chOff x="628651" y="3922295"/>
                    <a:chExt cx="1957215" cy="126000"/>
                  </a:xfrm>
                </p:grpSpPr>
                <p:sp>
                  <p:nvSpPr>
                    <p:cNvPr id="400" name="Pentagon 399">
                      <a:extLst>
                        <a:ext uri="{FF2B5EF4-FFF2-40B4-BE49-F238E27FC236}">
                          <a16:creationId xmlns:a16="http://schemas.microsoft.com/office/drawing/2014/main" id="{B6C49F79-8BA4-1544-A5A1-E1FA7E898B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01" name="Pentagon 400">
                      <a:extLst>
                        <a:ext uri="{FF2B5EF4-FFF2-40B4-BE49-F238E27FC236}">
                          <a16:creationId xmlns:a16="http://schemas.microsoft.com/office/drawing/2014/main" id="{9FE8AECD-7049-E04C-9527-F4B2440892E1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2009866" y="3922295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399" name="Elbow Connector 398">
                    <a:extLst>
                      <a:ext uri="{FF2B5EF4-FFF2-40B4-BE49-F238E27FC236}">
                        <a16:creationId xmlns:a16="http://schemas.microsoft.com/office/drawing/2014/main" id="{E020FC66-9F0B-1743-AD76-1C0312177193}"/>
                      </a:ext>
                    </a:extLst>
                  </p:cNvPr>
                  <p:cNvCxnSpPr>
                    <a:cxnSpLocks/>
                    <a:stCxn id="400" idx="3"/>
                    <a:endCxn id="401" idx="3"/>
                  </p:cNvCxnSpPr>
                  <p:nvPr/>
                </p:nvCxnSpPr>
                <p:spPr>
                  <a:xfrm flipV="1">
                    <a:off x="1579627" y="5095562"/>
                    <a:ext cx="8052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0" name="Group 309">
                  <a:extLst>
                    <a:ext uri="{FF2B5EF4-FFF2-40B4-BE49-F238E27FC236}">
                      <a16:creationId xmlns:a16="http://schemas.microsoft.com/office/drawing/2014/main" id="{2BB1B334-091E-C444-99CF-C170CBA92492}"/>
                    </a:ext>
                  </a:extLst>
                </p:cNvPr>
                <p:cNvGrpSpPr/>
                <p:nvPr/>
              </p:nvGrpSpPr>
              <p:grpSpPr>
                <a:xfrm>
                  <a:off x="2897753" y="3838235"/>
                  <a:ext cx="3978039" cy="127305"/>
                  <a:chOff x="1003627" y="5031258"/>
                  <a:chExt cx="3978039" cy="127305"/>
                </a:xfrm>
              </p:grpSpPr>
              <p:grpSp>
                <p:nvGrpSpPr>
                  <p:cNvPr id="394" name="Group 393">
                    <a:extLst>
                      <a:ext uri="{FF2B5EF4-FFF2-40B4-BE49-F238E27FC236}">
                        <a16:creationId xmlns:a16="http://schemas.microsoft.com/office/drawing/2014/main" id="{E3D2694B-98D6-0944-BC95-E99BCD90FECD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1258"/>
                    <a:ext cx="3978039" cy="127305"/>
                    <a:chOff x="628651" y="3920990"/>
                    <a:chExt cx="3978039" cy="127305"/>
                  </a:xfrm>
                </p:grpSpPr>
                <p:sp>
                  <p:nvSpPr>
                    <p:cNvPr id="396" name="Pentagon 395">
                      <a:extLst>
                        <a:ext uri="{FF2B5EF4-FFF2-40B4-BE49-F238E27FC236}">
                          <a16:creationId xmlns:a16="http://schemas.microsoft.com/office/drawing/2014/main" id="{6256EA42-3B5F-5E4F-ADBD-4F8FAF5DB5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97" name="Pentagon 396">
                      <a:extLst>
                        <a:ext uri="{FF2B5EF4-FFF2-40B4-BE49-F238E27FC236}">
                          <a16:creationId xmlns:a16="http://schemas.microsoft.com/office/drawing/2014/main" id="{9474FFD3-A10A-C245-BE11-959B2205DD46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4030690" y="3920990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395" name="Elbow Connector 394">
                    <a:extLst>
                      <a:ext uri="{FF2B5EF4-FFF2-40B4-BE49-F238E27FC236}">
                        <a16:creationId xmlns:a16="http://schemas.microsoft.com/office/drawing/2014/main" id="{089C97D9-83A1-744A-B917-DD2BEC94D6D7}"/>
                      </a:ext>
                    </a:extLst>
                  </p:cNvPr>
                  <p:cNvCxnSpPr>
                    <a:cxnSpLocks/>
                    <a:stCxn id="396" idx="3"/>
                    <a:endCxn id="397" idx="3"/>
                  </p:cNvCxnSpPr>
                  <p:nvPr/>
                </p:nvCxnSpPr>
                <p:spPr>
                  <a:xfrm flipV="1">
                    <a:off x="1579627" y="5094257"/>
                    <a:ext cx="2826039" cy="1307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1" name="Group 310">
                  <a:extLst>
                    <a:ext uri="{FF2B5EF4-FFF2-40B4-BE49-F238E27FC236}">
                      <a16:creationId xmlns:a16="http://schemas.microsoft.com/office/drawing/2014/main" id="{A6ADC57C-6574-CD4D-A322-CC3D9F2327AC}"/>
                    </a:ext>
                  </a:extLst>
                </p:cNvPr>
                <p:cNvGrpSpPr/>
                <p:nvPr/>
              </p:nvGrpSpPr>
              <p:grpSpPr>
                <a:xfrm>
                  <a:off x="3058599" y="4036362"/>
                  <a:ext cx="3690039" cy="125999"/>
                  <a:chOff x="1003627" y="5032564"/>
                  <a:chExt cx="3690039" cy="125999"/>
                </a:xfrm>
              </p:grpSpPr>
              <p:grpSp>
                <p:nvGrpSpPr>
                  <p:cNvPr id="390" name="Group 389">
                    <a:extLst>
                      <a:ext uri="{FF2B5EF4-FFF2-40B4-BE49-F238E27FC236}">
                        <a16:creationId xmlns:a16="http://schemas.microsoft.com/office/drawing/2014/main" id="{7E70F615-0F86-8A4D-9245-16FFE8CEC30C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2564"/>
                    <a:ext cx="3690039" cy="125999"/>
                    <a:chOff x="628651" y="3922296"/>
                    <a:chExt cx="3690039" cy="125999"/>
                  </a:xfrm>
                </p:grpSpPr>
                <p:sp>
                  <p:nvSpPr>
                    <p:cNvPr id="392" name="Pentagon 391">
                      <a:extLst>
                        <a:ext uri="{FF2B5EF4-FFF2-40B4-BE49-F238E27FC236}">
                          <a16:creationId xmlns:a16="http://schemas.microsoft.com/office/drawing/2014/main" id="{D955EFF6-F13C-9747-929F-3D0535B6CD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93" name="Pentagon 392">
                      <a:extLst>
                        <a:ext uri="{FF2B5EF4-FFF2-40B4-BE49-F238E27FC236}">
                          <a16:creationId xmlns:a16="http://schemas.microsoft.com/office/drawing/2014/main" id="{23C39887-EC10-2B4F-9992-360CC7B2C671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3742690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391" name="Elbow Connector 390">
                    <a:extLst>
                      <a:ext uri="{FF2B5EF4-FFF2-40B4-BE49-F238E27FC236}">
                        <a16:creationId xmlns:a16="http://schemas.microsoft.com/office/drawing/2014/main" id="{7AF7784F-08CA-E840-98D9-60277D67DC45}"/>
                      </a:ext>
                    </a:extLst>
                  </p:cNvPr>
                  <p:cNvCxnSpPr>
                    <a:cxnSpLocks/>
                    <a:stCxn id="392" idx="3"/>
                    <a:endCxn id="393" idx="3"/>
                  </p:cNvCxnSpPr>
                  <p:nvPr/>
                </p:nvCxnSpPr>
                <p:spPr>
                  <a:xfrm flipV="1">
                    <a:off x="1579627" y="5095563"/>
                    <a:ext cx="2538039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2" name="Group 311">
                  <a:extLst>
                    <a:ext uri="{FF2B5EF4-FFF2-40B4-BE49-F238E27FC236}">
                      <a16:creationId xmlns:a16="http://schemas.microsoft.com/office/drawing/2014/main" id="{AC12CD27-F62E-DC40-9323-2CCE89ACAB91}"/>
                    </a:ext>
                  </a:extLst>
                </p:cNvPr>
                <p:cNvGrpSpPr/>
                <p:nvPr/>
              </p:nvGrpSpPr>
              <p:grpSpPr>
                <a:xfrm>
                  <a:off x="2761967" y="4224403"/>
                  <a:ext cx="4057815" cy="125999"/>
                  <a:chOff x="1003627" y="5032564"/>
                  <a:chExt cx="4057815" cy="125999"/>
                </a:xfrm>
              </p:grpSpPr>
              <p:grpSp>
                <p:nvGrpSpPr>
                  <p:cNvPr id="386" name="Group 385">
                    <a:extLst>
                      <a:ext uri="{FF2B5EF4-FFF2-40B4-BE49-F238E27FC236}">
                        <a16:creationId xmlns:a16="http://schemas.microsoft.com/office/drawing/2014/main" id="{0391C29A-515D-994A-B03D-353AC7B00888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2564"/>
                    <a:ext cx="4057815" cy="125999"/>
                    <a:chOff x="628651" y="3922296"/>
                    <a:chExt cx="4057815" cy="125999"/>
                  </a:xfrm>
                </p:grpSpPr>
                <p:sp>
                  <p:nvSpPr>
                    <p:cNvPr id="388" name="Pentagon 387">
                      <a:extLst>
                        <a:ext uri="{FF2B5EF4-FFF2-40B4-BE49-F238E27FC236}">
                          <a16:creationId xmlns:a16="http://schemas.microsoft.com/office/drawing/2014/main" id="{1F7769D0-14FB-A040-AD5D-84495618E5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89" name="Pentagon 388">
                      <a:extLst>
                        <a:ext uri="{FF2B5EF4-FFF2-40B4-BE49-F238E27FC236}">
                          <a16:creationId xmlns:a16="http://schemas.microsoft.com/office/drawing/2014/main" id="{AEA05E70-C0AD-5D43-B0BE-DCC1C992168F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4110466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387" name="Elbow Connector 386">
                    <a:extLst>
                      <a:ext uri="{FF2B5EF4-FFF2-40B4-BE49-F238E27FC236}">
                        <a16:creationId xmlns:a16="http://schemas.microsoft.com/office/drawing/2014/main" id="{35B876DD-51FF-3F48-A312-B9F90F3B13E6}"/>
                      </a:ext>
                    </a:extLst>
                  </p:cNvPr>
                  <p:cNvCxnSpPr>
                    <a:cxnSpLocks/>
                    <a:stCxn id="388" idx="3"/>
                    <a:endCxn id="389" idx="3"/>
                  </p:cNvCxnSpPr>
                  <p:nvPr/>
                </p:nvCxnSpPr>
                <p:spPr>
                  <a:xfrm flipV="1">
                    <a:off x="1579627" y="5095563"/>
                    <a:ext cx="2905815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3" name="Group 312">
                  <a:extLst>
                    <a:ext uri="{FF2B5EF4-FFF2-40B4-BE49-F238E27FC236}">
                      <a16:creationId xmlns:a16="http://schemas.microsoft.com/office/drawing/2014/main" id="{9FCA83AD-7601-0845-B03C-32CBAD9C399E}"/>
                    </a:ext>
                  </a:extLst>
                </p:cNvPr>
                <p:cNvGrpSpPr/>
                <p:nvPr/>
              </p:nvGrpSpPr>
              <p:grpSpPr>
                <a:xfrm>
                  <a:off x="3043004" y="4419601"/>
                  <a:ext cx="3690039" cy="125999"/>
                  <a:chOff x="1003627" y="5032564"/>
                  <a:chExt cx="3690039" cy="125999"/>
                </a:xfrm>
              </p:grpSpPr>
              <p:grpSp>
                <p:nvGrpSpPr>
                  <p:cNvPr id="382" name="Group 381">
                    <a:extLst>
                      <a:ext uri="{FF2B5EF4-FFF2-40B4-BE49-F238E27FC236}">
                        <a16:creationId xmlns:a16="http://schemas.microsoft.com/office/drawing/2014/main" id="{E58DE8C9-2803-7F40-B4E1-6868360C1795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2564"/>
                    <a:ext cx="3690039" cy="125999"/>
                    <a:chOff x="628651" y="3922296"/>
                    <a:chExt cx="3690039" cy="125999"/>
                  </a:xfrm>
                </p:grpSpPr>
                <p:sp>
                  <p:nvSpPr>
                    <p:cNvPr id="384" name="Pentagon 383">
                      <a:extLst>
                        <a:ext uri="{FF2B5EF4-FFF2-40B4-BE49-F238E27FC236}">
                          <a16:creationId xmlns:a16="http://schemas.microsoft.com/office/drawing/2014/main" id="{E0C39F22-C228-D04C-91A7-AD2F2C778D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85" name="Pentagon 384">
                      <a:extLst>
                        <a:ext uri="{FF2B5EF4-FFF2-40B4-BE49-F238E27FC236}">
                          <a16:creationId xmlns:a16="http://schemas.microsoft.com/office/drawing/2014/main" id="{34EB049A-90E8-744A-9D0A-DAD9C40C45B0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3742690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383" name="Elbow Connector 382">
                    <a:extLst>
                      <a:ext uri="{FF2B5EF4-FFF2-40B4-BE49-F238E27FC236}">
                        <a16:creationId xmlns:a16="http://schemas.microsoft.com/office/drawing/2014/main" id="{12BB5EFF-9313-AC41-B3EB-06A5668EF83D}"/>
                      </a:ext>
                    </a:extLst>
                  </p:cNvPr>
                  <p:cNvCxnSpPr>
                    <a:cxnSpLocks/>
                    <a:stCxn id="384" idx="3"/>
                    <a:endCxn id="385" idx="3"/>
                  </p:cNvCxnSpPr>
                  <p:nvPr/>
                </p:nvCxnSpPr>
                <p:spPr>
                  <a:xfrm flipV="1">
                    <a:off x="1579627" y="5095563"/>
                    <a:ext cx="2538039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4" name="Group 313">
                  <a:extLst>
                    <a:ext uri="{FF2B5EF4-FFF2-40B4-BE49-F238E27FC236}">
                      <a16:creationId xmlns:a16="http://schemas.microsoft.com/office/drawing/2014/main" id="{A5B1C90C-4490-B34B-A2BA-93651A658B41}"/>
                    </a:ext>
                  </a:extLst>
                </p:cNvPr>
                <p:cNvGrpSpPr/>
                <p:nvPr/>
              </p:nvGrpSpPr>
              <p:grpSpPr>
                <a:xfrm>
                  <a:off x="3285825" y="4604923"/>
                  <a:ext cx="3382788" cy="129286"/>
                  <a:chOff x="1003627" y="5029277"/>
                  <a:chExt cx="3382788" cy="129286"/>
                </a:xfrm>
              </p:grpSpPr>
              <p:grpSp>
                <p:nvGrpSpPr>
                  <p:cNvPr id="378" name="Group 377">
                    <a:extLst>
                      <a:ext uri="{FF2B5EF4-FFF2-40B4-BE49-F238E27FC236}">
                        <a16:creationId xmlns:a16="http://schemas.microsoft.com/office/drawing/2014/main" id="{3AA1A51F-9323-954D-99A7-E24F8266A4F9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29277"/>
                    <a:ext cx="3382788" cy="129286"/>
                    <a:chOff x="628651" y="3919009"/>
                    <a:chExt cx="3382788" cy="129286"/>
                  </a:xfrm>
                </p:grpSpPr>
                <p:sp>
                  <p:nvSpPr>
                    <p:cNvPr id="380" name="Pentagon 379">
                      <a:extLst>
                        <a:ext uri="{FF2B5EF4-FFF2-40B4-BE49-F238E27FC236}">
                          <a16:creationId xmlns:a16="http://schemas.microsoft.com/office/drawing/2014/main" id="{E0B2D507-707A-464B-87DB-06E38F72F1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81" name="Pentagon 380">
                      <a:extLst>
                        <a:ext uri="{FF2B5EF4-FFF2-40B4-BE49-F238E27FC236}">
                          <a16:creationId xmlns:a16="http://schemas.microsoft.com/office/drawing/2014/main" id="{EC970C46-B968-064A-AA76-4148084E652F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3435439" y="3919009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379" name="Elbow Connector 378">
                    <a:extLst>
                      <a:ext uri="{FF2B5EF4-FFF2-40B4-BE49-F238E27FC236}">
                        <a16:creationId xmlns:a16="http://schemas.microsoft.com/office/drawing/2014/main" id="{6444B8B2-DCC6-C54B-9792-EB29FF8FD798}"/>
                      </a:ext>
                    </a:extLst>
                  </p:cNvPr>
                  <p:cNvCxnSpPr>
                    <a:cxnSpLocks/>
                    <a:stCxn id="380" idx="3"/>
                    <a:endCxn id="381" idx="3"/>
                  </p:cNvCxnSpPr>
                  <p:nvPr/>
                </p:nvCxnSpPr>
                <p:spPr>
                  <a:xfrm flipV="1">
                    <a:off x="1579627" y="5092276"/>
                    <a:ext cx="2230788" cy="3288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5" name="Group 314">
                  <a:extLst>
                    <a:ext uri="{FF2B5EF4-FFF2-40B4-BE49-F238E27FC236}">
                      <a16:creationId xmlns:a16="http://schemas.microsoft.com/office/drawing/2014/main" id="{71239DC9-AEA2-C040-81BC-A8FF11A9D00F}"/>
                    </a:ext>
                  </a:extLst>
                </p:cNvPr>
                <p:cNvGrpSpPr/>
                <p:nvPr/>
              </p:nvGrpSpPr>
              <p:grpSpPr>
                <a:xfrm>
                  <a:off x="6996472" y="3838235"/>
                  <a:ext cx="1461015" cy="126000"/>
                  <a:chOff x="628651" y="3922295"/>
                  <a:chExt cx="1461015" cy="126000"/>
                </a:xfrm>
              </p:grpSpPr>
              <p:sp>
                <p:nvSpPr>
                  <p:cNvPr id="375" name="Pentagon 374">
                    <a:extLst>
                      <a:ext uri="{FF2B5EF4-FFF2-40B4-BE49-F238E27FC236}">
                        <a16:creationId xmlns:a16="http://schemas.microsoft.com/office/drawing/2014/main" id="{F5A39EB7-ABC2-3144-B6F4-5CE906FD4821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6" name="Pentagon 375">
                    <a:extLst>
                      <a:ext uri="{FF2B5EF4-FFF2-40B4-BE49-F238E27FC236}">
                        <a16:creationId xmlns:a16="http://schemas.microsoft.com/office/drawing/2014/main" id="{C4F39646-D96A-BC4A-B381-C91EC45EB8AB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5136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377" name="Elbow Connector 376">
                    <a:extLst>
                      <a:ext uri="{FF2B5EF4-FFF2-40B4-BE49-F238E27FC236}">
                        <a16:creationId xmlns:a16="http://schemas.microsoft.com/office/drawing/2014/main" id="{98ED98D7-EC9B-254A-893A-954AA6D480D3}"/>
                      </a:ext>
                    </a:extLst>
                  </p:cNvPr>
                  <p:cNvCxnSpPr>
                    <a:cxnSpLocks/>
                    <a:stCxn id="375" idx="3"/>
                    <a:endCxn id="376" idx="3"/>
                  </p:cNvCxnSpPr>
                  <p:nvPr/>
                </p:nvCxnSpPr>
                <p:spPr>
                  <a:xfrm flipV="1">
                    <a:off x="1204651" y="3985294"/>
                    <a:ext cx="3090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6" name="Group 315">
                  <a:extLst>
                    <a:ext uri="{FF2B5EF4-FFF2-40B4-BE49-F238E27FC236}">
                      <a16:creationId xmlns:a16="http://schemas.microsoft.com/office/drawing/2014/main" id="{8354C42D-F97C-8141-8B5F-7F0B34CF1C90}"/>
                    </a:ext>
                  </a:extLst>
                </p:cNvPr>
                <p:cNvGrpSpPr/>
                <p:nvPr/>
              </p:nvGrpSpPr>
              <p:grpSpPr>
                <a:xfrm>
                  <a:off x="5930719" y="2896315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372" name="Pentagon 371">
                    <a:extLst>
                      <a:ext uri="{FF2B5EF4-FFF2-40B4-BE49-F238E27FC236}">
                        <a16:creationId xmlns:a16="http://schemas.microsoft.com/office/drawing/2014/main" id="{D8738DDC-4A3A-4E4D-9B73-602446349DB4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3" name="Pentagon 372">
                    <a:extLst>
                      <a:ext uri="{FF2B5EF4-FFF2-40B4-BE49-F238E27FC236}">
                        <a16:creationId xmlns:a16="http://schemas.microsoft.com/office/drawing/2014/main" id="{7934271F-BF55-844D-87FC-2D8AAAF20066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74" name="Elbow Connector 373">
                    <a:extLst>
                      <a:ext uri="{FF2B5EF4-FFF2-40B4-BE49-F238E27FC236}">
                        <a16:creationId xmlns:a16="http://schemas.microsoft.com/office/drawing/2014/main" id="{1E1E75F4-2006-B146-9C7F-282523F44D30}"/>
                      </a:ext>
                    </a:extLst>
                  </p:cNvPr>
                  <p:cNvCxnSpPr>
                    <a:endCxn id="373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7" name="Group 316">
                  <a:extLst>
                    <a:ext uri="{FF2B5EF4-FFF2-40B4-BE49-F238E27FC236}">
                      <a16:creationId xmlns:a16="http://schemas.microsoft.com/office/drawing/2014/main" id="{2B839D6F-6E5D-2F47-8DB4-C310BE4EC1F8}"/>
                    </a:ext>
                  </a:extLst>
                </p:cNvPr>
                <p:cNvGrpSpPr/>
                <p:nvPr/>
              </p:nvGrpSpPr>
              <p:grpSpPr>
                <a:xfrm>
                  <a:off x="6927233" y="4230202"/>
                  <a:ext cx="1461015" cy="126000"/>
                  <a:chOff x="628651" y="3922295"/>
                  <a:chExt cx="1461015" cy="126000"/>
                </a:xfrm>
              </p:grpSpPr>
              <p:sp>
                <p:nvSpPr>
                  <p:cNvPr id="369" name="Pentagon 368">
                    <a:extLst>
                      <a:ext uri="{FF2B5EF4-FFF2-40B4-BE49-F238E27FC236}">
                        <a16:creationId xmlns:a16="http://schemas.microsoft.com/office/drawing/2014/main" id="{68259032-9234-FB43-B1FA-DB8F79CB461A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0" name="Pentagon 369">
                    <a:extLst>
                      <a:ext uri="{FF2B5EF4-FFF2-40B4-BE49-F238E27FC236}">
                        <a16:creationId xmlns:a16="http://schemas.microsoft.com/office/drawing/2014/main" id="{F838557F-9956-D84A-915C-E02461FEED9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5136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371" name="Elbow Connector 370">
                    <a:extLst>
                      <a:ext uri="{FF2B5EF4-FFF2-40B4-BE49-F238E27FC236}">
                        <a16:creationId xmlns:a16="http://schemas.microsoft.com/office/drawing/2014/main" id="{766C8E87-4BA2-394E-ADD4-F8EF4DBACB12}"/>
                      </a:ext>
                    </a:extLst>
                  </p:cNvPr>
                  <p:cNvCxnSpPr>
                    <a:cxnSpLocks/>
                    <a:stCxn id="369" idx="3"/>
                    <a:endCxn id="370" idx="3"/>
                  </p:cNvCxnSpPr>
                  <p:nvPr/>
                </p:nvCxnSpPr>
                <p:spPr>
                  <a:xfrm flipV="1">
                    <a:off x="1204651" y="3985294"/>
                    <a:ext cx="3090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8" name="Group 317">
                  <a:extLst>
                    <a:ext uri="{FF2B5EF4-FFF2-40B4-BE49-F238E27FC236}">
                      <a16:creationId xmlns:a16="http://schemas.microsoft.com/office/drawing/2014/main" id="{285CFE9A-7F6E-514F-9917-3E7DCB850C50}"/>
                    </a:ext>
                  </a:extLst>
                </p:cNvPr>
                <p:cNvGrpSpPr/>
                <p:nvPr/>
              </p:nvGrpSpPr>
              <p:grpSpPr>
                <a:xfrm>
                  <a:off x="6844121" y="4411429"/>
                  <a:ext cx="1261503" cy="126000"/>
                  <a:chOff x="628651" y="3922295"/>
                  <a:chExt cx="1261503" cy="126000"/>
                </a:xfrm>
              </p:grpSpPr>
              <p:sp>
                <p:nvSpPr>
                  <p:cNvPr id="366" name="Pentagon 365">
                    <a:extLst>
                      <a:ext uri="{FF2B5EF4-FFF2-40B4-BE49-F238E27FC236}">
                        <a16:creationId xmlns:a16="http://schemas.microsoft.com/office/drawing/2014/main" id="{B2C3AF2F-DD6A-0047-99C5-C771B36F7BCD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67" name="Pentagon 366">
                    <a:extLst>
                      <a:ext uri="{FF2B5EF4-FFF2-40B4-BE49-F238E27FC236}">
                        <a16:creationId xmlns:a16="http://schemas.microsoft.com/office/drawing/2014/main" id="{3DCDAB99-B3DF-804A-88F6-E6A46CA58996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314154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368" name="Elbow Connector 367">
                    <a:extLst>
                      <a:ext uri="{FF2B5EF4-FFF2-40B4-BE49-F238E27FC236}">
                        <a16:creationId xmlns:a16="http://schemas.microsoft.com/office/drawing/2014/main" id="{20B06379-1AE9-FA42-8C45-FB9184B3A4DB}"/>
                      </a:ext>
                    </a:extLst>
                  </p:cNvPr>
                  <p:cNvCxnSpPr>
                    <a:cxnSpLocks/>
                    <a:stCxn id="366" idx="3"/>
                    <a:endCxn id="367" idx="3"/>
                  </p:cNvCxnSpPr>
                  <p:nvPr/>
                </p:nvCxnSpPr>
                <p:spPr>
                  <a:xfrm flipV="1">
                    <a:off x="1204651" y="3985294"/>
                    <a:ext cx="109503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9" name="Group 318">
                  <a:extLst>
                    <a:ext uri="{FF2B5EF4-FFF2-40B4-BE49-F238E27FC236}">
                      <a16:creationId xmlns:a16="http://schemas.microsoft.com/office/drawing/2014/main" id="{849C4D3F-CB19-6A41-A39B-C93D45565B20}"/>
                    </a:ext>
                  </a:extLst>
                </p:cNvPr>
                <p:cNvGrpSpPr/>
                <p:nvPr/>
              </p:nvGrpSpPr>
              <p:grpSpPr>
                <a:xfrm>
                  <a:off x="6748780" y="4600427"/>
                  <a:ext cx="1554333" cy="126000"/>
                  <a:chOff x="628651" y="3922295"/>
                  <a:chExt cx="1554333" cy="126000"/>
                </a:xfrm>
              </p:grpSpPr>
              <p:sp>
                <p:nvSpPr>
                  <p:cNvPr id="363" name="Pentagon 362">
                    <a:extLst>
                      <a:ext uri="{FF2B5EF4-FFF2-40B4-BE49-F238E27FC236}">
                        <a16:creationId xmlns:a16="http://schemas.microsoft.com/office/drawing/2014/main" id="{DA7C29A1-9E76-3C47-B9E6-9DBD160AB4CF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64" name="Pentagon 363">
                    <a:extLst>
                      <a:ext uri="{FF2B5EF4-FFF2-40B4-BE49-F238E27FC236}">
                        <a16:creationId xmlns:a16="http://schemas.microsoft.com/office/drawing/2014/main" id="{E5B09A8D-7F97-E043-90DB-6F428B3CFA2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606984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365" name="Elbow Connector 364">
                    <a:extLst>
                      <a:ext uri="{FF2B5EF4-FFF2-40B4-BE49-F238E27FC236}">
                        <a16:creationId xmlns:a16="http://schemas.microsoft.com/office/drawing/2014/main" id="{143D72CC-33A1-684C-97E1-CB3474527715}"/>
                      </a:ext>
                    </a:extLst>
                  </p:cNvPr>
                  <p:cNvCxnSpPr>
                    <a:cxnSpLocks/>
                    <a:stCxn id="363" idx="3"/>
                    <a:endCxn id="364" idx="3"/>
                  </p:cNvCxnSpPr>
                  <p:nvPr/>
                </p:nvCxnSpPr>
                <p:spPr>
                  <a:xfrm flipV="1">
                    <a:off x="1204651" y="3985294"/>
                    <a:ext cx="402333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20" name="Group 319">
                  <a:extLst>
                    <a:ext uri="{FF2B5EF4-FFF2-40B4-BE49-F238E27FC236}">
                      <a16:creationId xmlns:a16="http://schemas.microsoft.com/office/drawing/2014/main" id="{D26B7257-8C32-6548-A072-73DA65B1CF8C}"/>
                    </a:ext>
                  </a:extLst>
                </p:cNvPr>
                <p:cNvGrpSpPr/>
                <p:nvPr/>
              </p:nvGrpSpPr>
              <p:grpSpPr>
                <a:xfrm>
                  <a:off x="4083637" y="2886438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360" name="Pentagon 359">
                    <a:extLst>
                      <a:ext uri="{FF2B5EF4-FFF2-40B4-BE49-F238E27FC236}">
                        <a16:creationId xmlns:a16="http://schemas.microsoft.com/office/drawing/2014/main" id="{EBCEEBBB-1AFF-C044-B89D-7C0D0E459FF2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61" name="Pentagon 360">
                    <a:extLst>
                      <a:ext uri="{FF2B5EF4-FFF2-40B4-BE49-F238E27FC236}">
                        <a16:creationId xmlns:a16="http://schemas.microsoft.com/office/drawing/2014/main" id="{229211EA-9D81-C44F-9A47-5D94A067AAD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62" name="Elbow Connector 361">
                    <a:extLst>
                      <a:ext uri="{FF2B5EF4-FFF2-40B4-BE49-F238E27FC236}">
                        <a16:creationId xmlns:a16="http://schemas.microsoft.com/office/drawing/2014/main" id="{4B0ACE2E-0D26-7C46-874F-707B6FF1E7F0}"/>
                      </a:ext>
                    </a:extLst>
                  </p:cNvPr>
                  <p:cNvCxnSpPr>
                    <a:endCxn id="361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21" name="Group 320">
                  <a:extLst>
                    <a:ext uri="{FF2B5EF4-FFF2-40B4-BE49-F238E27FC236}">
                      <a16:creationId xmlns:a16="http://schemas.microsoft.com/office/drawing/2014/main" id="{434EF484-D059-AB4F-A1AB-34744EF2C4F4}"/>
                    </a:ext>
                  </a:extLst>
                </p:cNvPr>
                <p:cNvGrpSpPr/>
                <p:nvPr/>
              </p:nvGrpSpPr>
              <p:grpSpPr>
                <a:xfrm>
                  <a:off x="4014866" y="3092652"/>
                  <a:ext cx="1261503" cy="126000"/>
                  <a:chOff x="628651" y="3922295"/>
                  <a:chExt cx="1261503" cy="126000"/>
                </a:xfrm>
              </p:grpSpPr>
              <p:sp>
                <p:nvSpPr>
                  <p:cNvPr id="357" name="Pentagon 356">
                    <a:extLst>
                      <a:ext uri="{FF2B5EF4-FFF2-40B4-BE49-F238E27FC236}">
                        <a16:creationId xmlns:a16="http://schemas.microsoft.com/office/drawing/2014/main" id="{208B33B8-87B3-1D4A-854F-C3D545C31156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58" name="Pentagon 357">
                    <a:extLst>
                      <a:ext uri="{FF2B5EF4-FFF2-40B4-BE49-F238E27FC236}">
                        <a16:creationId xmlns:a16="http://schemas.microsoft.com/office/drawing/2014/main" id="{8D9EF5D6-2BC1-DE4C-854B-70FBACFF9582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314154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359" name="Elbow Connector 358">
                    <a:extLst>
                      <a:ext uri="{FF2B5EF4-FFF2-40B4-BE49-F238E27FC236}">
                        <a16:creationId xmlns:a16="http://schemas.microsoft.com/office/drawing/2014/main" id="{823021FE-2733-7C41-8D8F-7E1FD7DA830A}"/>
                      </a:ext>
                    </a:extLst>
                  </p:cNvPr>
                  <p:cNvCxnSpPr>
                    <a:cxnSpLocks/>
                    <a:stCxn id="357" idx="3"/>
                    <a:endCxn id="358" idx="3"/>
                  </p:cNvCxnSpPr>
                  <p:nvPr/>
                </p:nvCxnSpPr>
                <p:spPr>
                  <a:xfrm flipV="1">
                    <a:off x="1204651" y="3985294"/>
                    <a:ext cx="109503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22" name="Group 321">
                  <a:extLst>
                    <a:ext uri="{FF2B5EF4-FFF2-40B4-BE49-F238E27FC236}">
                      <a16:creationId xmlns:a16="http://schemas.microsoft.com/office/drawing/2014/main" id="{7A95992E-2D92-1942-BA98-210D05E29222}"/>
                    </a:ext>
                  </a:extLst>
                </p:cNvPr>
                <p:cNvGrpSpPr/>
                <p:nvPr/>
              </p:nvGrpSpPr>
              <p:grpSpPr>
                <a:xfrm>
                  <a:off x="4306841" y="3468477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354" name="Pentagon 353">
                    <a:extLst>
                      <a:ext uri="{FF2B5EF4-FFF2-40B4-BE49-F238E27FC236}">
                        <a16:creationId xmlns:a16="http://schemas.microsoft.com/office/drawing/2014/main" id="{FAA12013-8F45-3845-926B-B3E3C2B20492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55" name="Pentagon 354">
                    <a:extLst>
                      <a:ext uri="{FF2B5EF4-FFF2-40B4-BE49-F238E27FC236}">
                        <a16:creationId xmlns:a16="http://schemas.microsoft.com/office/drawing/2014/main" id="{AB353B04-E95E-784E-9D77-70B9E4C98550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56" name="Elbow Connector 355">
                    <a:extLst>
                      <a:ext uri="{FF2B5EF4-FFF2-40B4-BE49-F238E27FC236}">
                        <a16:creationId xmlns:a16="http://schemas.microsoft.com/office/drawing/2014/main" id="{2A6A8581-9F04-B243-BFE1-A1E99A3D7752}"/>
                      </a:ext>
                    </a:extLst>
                  </p:cNvPr>
                  <p:cNvCxnSpPr>
                    <a:endCxn id="355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23" name="Group 322">
                  <a:extLst>
                    <a:ext uri="{FF2B5EF4-FFF2-40B4-BE49-F238E27FC236}">
                      <a16:creationId xmlns:a16="http://schemas.microsoft.com/office/drawing/2014/main" id="{ACD8C583-2BFD-E842-B693-5DEDE2343F33}"/>
                    </a:ext>
                  </a:extLst>
                </p:cNvPr>
                <p:cNvGrpSpPr/>
                <p:nvPr/>
              </p:nvGrpSpPr>
              <p:grpSpPr>
                <a:xfrm>
                  <a:off x="4649317" y="3658948"/>
                  <a:ext cx="1461015" cy="126000"/>
                  <a:chOff x="628651" y="3922295"/>
                  <a:chExt cx="1461015" cy="126000"/>
                </a:xfrm>
              </p:grpSpPr>
              <p:sp>
                <p:nvSpPr>
                  <p:cNvPr id="351" name="Pentagon 350">
                    <a:extLst>
                      <a:ext uri="{FF2B5EF4-FFF2-40B4-BE49-F238E27FC236}">
                        <a16:creationId xmlns:a16="http://schemas.microsoft.com/office/drawing/2014/main" id="{84E8E059-B481-C74F-9021-92886FE2E135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52" name="Pentagon 351">
                    <a:extLst>
                      <a:ext uri="{FF2B5EF4-FFF2-40B4-BE49-F238E27FC236}">
                        <a16:creationId xmlns:a16="http://schemas.microsoft.com/office/drawing/2014/main" id="{533205DE-8CD9-4048-9461-11AD07D1642E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5136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353" name="Elbow Connector 352">
                    <a:extLst>
                      <a:ext uri="{FF2B5EF4-FFF2-40B4-BE49-F238E27FC236}">
                        <a16:creationId xmlns:a16="http://schemas.microsoft.com/office/drawing/2014/main" id="{D49BC5FA-5296-6841-BACA-93E67281503F}"/>
                      </a:ext>
                    </a:extLst>
                  </p:cNvPr>
                  <p:cNvCxnSpPr>
                    <a:cxnSpLocks/>
                    <a:stCxn id="351" idx="3"/>
                    <a:endCxn id="352" idx="3"/>
                  </p:cNvCxnSpPr>
                  <p:nvPr/>
                </p:nvCxnSpPr>
                <p:spPr>
                  <a:xfrm flipV="1">
                    <a:off x="1204651" y="3985294"/>
                    <a:ext cx="3090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24" name="Group 323">
                  <a:extLst>
                    <a:ext uri="{FF2B5EF4-FFF2-40B4-BE49-F238E27FC236}">
                      <a16:creationId xmlns:a16="http://schemas.microsoft.com/office/drawing/2014/main" id="{EEA681C5-F564-0C41-9C03-652039EBB677}"/>
                    </a:ext>
                  </a:extLst>
                </p:cNvPr>
                <p:cNvGrpSpPr/>
                <p:nvPr/>
              </p:nvGrpSpPr>
              <p:grpSpPr>
                <a:xfrm>
                  <a:off x="5409280" y="3093869"/>
                  <a:ext cx="1957215" cy="126000"/>
                  <a:chOff x="1003627" y="5032563"/>
                  <a:chExt cx="1957215" cy="126000"/>
                </a:xfrm>
              </p:grpSpPr>
              <p:grpSp>
                <p:nvGrpSpPr>
                  <p:cNvPr id="347" name="Group 346">
                    <a:extLst>
                      <a:ext uri="{FF2B5EF4-FFF2-40B4-BE49-F238E27FC236}">
                        <a16:creationId xmlns:a16="http://schemas.microsoft.com/office/drawing/2014/main" id="{65ADD28F-3EEF-224A-853B-E8EE486B83AA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2563"/>
                    <a:ext cx="1957215" cy="126000"/>
                    <a:chOff x="628651" y="3922295"/>
                    <a:chExt cx="1957215" cy="126000"/>
                  </a:xfrm>
                </p:grpSpPr>
                <p:sp>
                  <p:nvSpPr>
                    <p:cNvPr id="349" name="Pentagon 348">
                      <a:extLst>
                        <a:ext uri="{FF2B5EF4-FFF2-40B4-BE49-F238E27FC236}">
                          <a16:creationId xmlns:a16="http://schemas.microsoft.com/office/drawing/2014/main" id="{350D53A5-D226-EF4A-9B68-47A8E14BA9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50" name="Pentagon 349">
                      <a:extLst>
                        <a:ext uri="{FF2B5EF4-FFF2-40B4-BE49-F238E27FC236}">
                          <a16:creationId xmlns:a16="http://schemas.microsoft.com/office/drawing/2014/main" id="{1F40FD4C-3A29-C94E-AE51-82B11E877024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2009866" y="3922295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348" name="Elbow Connector 347">
                    <a:extLst>
                      <a:ext uri="{FF2B5EF4-FFF2-40B4-BE49-F238E27FC236}">
                        <a16:creationId xmlns:a16="http://schemas.microsoft.com/office/drawing/2014/main" id="{C46FFC4B-A867-2D48-97DA-4F023C93A0FE}"/>
                      </a:ext>
                    </a:extLst>
                  </p:cNvPr>
                  <p:cNvCxnSpPr>
                    <a:cxnSpLocks/>
                    <a:stCxn id="349" idx="3"/>
                    <a:endCxn id="350" idx="3"/>
                  </p:cNvCxnSpPr>
                  <p:nvPr/>
                </p:nvCxnSpPr>
                <p:spPr>
                  <a:xfrm flipV="1">
                    <a:off x="1579627" y="5095562"/>
                    <a:ext cx="8052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25" name="Group 324">
                  <a:extLst>
                    <a:ext uri="{FF2B5EF4-FFF2-40B4-BE49-F238E27FC236}">
                      <a16:creationId xmlns:a16="http://schemas.microsoft.com/office/drawing/2014/main" id="{D0F558B7-1A3D-EA46-8403-3C1A70590E45}"/>
                    </a:ext>
                  </a:extLst>
                </p:cNvPr>
                <p:cNvGrpSpPr/>
                <p:nvPr/>
              </p:nvGrpSpPr>
              <p:grpSpPr>
                <a:xfrm>
                  <a:off x="6218719" y="3649235"/>
                  <a:ext cx="1957215" cy="126000"/>
                  <a:chOff x="1003627" y="5032563"/>
                  <a:chExt cx="1957215" cy="126000"/>
                </a:xfrm>
              </p:grpSpPr>
              <p:grpSp>
                <p:nvGrpSpPr>
                  <p:cNvPr id="343" name="Group 342">
                    <a:extLst>
                      <a:ext uri="{FF2B5EF4-FFF2-40B4-BE49-F238E27FC236}">
                        <a16:creationId xmlns:a16="http://schemas.microsoft.com/office/drawing/2014/main" id="{2CBAB5B3-0BC9-CC4A-A0BB-37F5A1ED942D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2563"/>
                    <a:ext cx="1957215" cy="126000"/>
                    <a:chOff x="628651" y="3922295"/>
                    <a:chExt cx="1957215" cy="126000"/>
                  </a:xfrm>
                </p:grpSpPr>
                <p:sp>
                  <p:nvSpPr>
                    <p:cNvPr id="345" name="Pentagon 344">
                      <a:extLst>
                        <a:ext uri="{FF2B5EF4-FFF2-40B4-BE49-F238E27FC236}">
                          <a16:creationId xmlns:a16="http://schemas.microsoft.com/office/drawing/2014/main" id="{0909BDD8-19CD-9046-B35E-22ECE45E09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46" name="Pentagon 345">
                      <a:extLst>
                        <a:ext uri="{FF2B5EF4-FFF2-40B4-BE49-F238E27FC236}">
                          <a16:creationId xmlns:a16="http://schemas.microsoft.com/office/drawing/2014/main" id="{071AD6B9-6F21-6847-823F-32D496B06EE3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2009866" y="3922295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344" name="Elbow Connector 343">
                    <a:extLst>
                      <a:ext uri="{FF2B5EF4-FFF2-40B4-BE49-F238E27FC236}">
                        <a16:creationId xmlns:a16="http://schemas.microsoft.com/office/drawing/2014/main" id="{2A311EE2-444B-9947-BE5B-258DC6BE69AF}"/>
                      </a:ext>
                    </a:extLst>
                  </p:cNvPr>
                  <p:cNvCxnSpPr>
                    <a:cxnSpLocks/>
                    <a:stCxn id="345" idx="3"/>
                    <a:endCxn id="346" idx="3"/>
                  </p:cNvCxnSpPr>
                  <p:nvPr/>
                </p:nvCxnSpPr>
                <p:spPr>
                  <a:xfrm flipV="1">
                    <a:off x="1579627" y="5095562"/>
                    <a:ext cx="8052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26" name="Group 325">
                  <a:extLst>
                    <a:ext uri="{FF2B5EF4-FFF2-40B4-BE49-F238E27FC236}">
                      <a16:creationId xmlns:a16="http://schemas.microsoft.com/office/drawing/2014/main" id="{017D4E69-4E3D-CB4F-AFD3-147F6246425D}"/>
                    </a:ext>
                  </a:extLst>
                </p:cNvPr>
                <p:cNvGrpSpPr/>
                <p:nvPr/>
              </p:nvGrpSpPr>
              <p:grpSpPr>
                <a:xfrm>
                  <a:off x="6864733" y="4034734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340" name="Pentagon 339">
                    <a:extLst>
                      <a:ext uri="{FF2B5EF4-FFF2-40B4-BE49-F238E27FC236}">
                        <a16:creationId xmlns:a16="http://schemas.microsoft.com/office/drawing/2014/main" id="{8562CA94-1535-564D-9DA6-62CB6CD13496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41" name="Pentagon 340">
                    <a:extLst>
                      <a:ext uri="{FF2B5EF4-FFF2-40B4-BE49-F238E27FC236}">
                        <a16:creationId xmlns:a16="http://schemas.microsoft.com/office/drawing/2014/main" id="{7368F9D7-2C11-E345-876B-2D3762EC7775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42" name="Elbow Connector 341">
                    <a:extLst>
                      <a:ext uri="{FF2B5EF4-FFF2-40B4-BE49-F238E27FC236}">
                        <a16:creationId xmlns:a16="http://schemas.microsoft.com/office/drawing/2014/main" id="{9B6BD6D7-D221-4349-9C8F-D8D178E59A8F}"/>
                      </a:ext>
                    </a:extLst>
                  </p:cNvPr>
                  <p:cNvCxnSpPr>
                    <a:endCxn id="341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27" name="Group 326">
                  <a:extLst>
                    <a:ext uri="{FF2B5EF4-FFF2-40B4-BE49-F238E27FC236}">
                      <a16:creationId xmlns:a16="http://schemas.microsoft.com/office/drawing/2014/main" id="{4A1F7C24-0303-2640-BAF6-386EEFDD9A59}"/>
                    </a:ext>
                  </a:extLst>
                </p:cNvPr>
                <p:cNvGrpSpPr/>
                <p:nvPr/>
              </p:nvGrpSpPr>
              <p:grpSpPr>
                <a:xfrm>
                  <a:off x="6050012" y="3293660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337" name="Pentagon 336">
                    <a:extLst>
                      <a:ext uri="{FF2B5EF4-FFF2-40B4-BE49-F238E27FC236}">
                        <a16:creationId xmlns:a16="http://schemas.microsoft.com/office/drawing/2014/main" id="{2766EB21-F7A3-D342-83B8-153789BCEF27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38" name="Pentagon 337">
                    <a:extLst>
                      <a:ext uri="{FF2B5EF4-FFF2-40B4-BE49-F238E27FC236}">
                        <a16:creationId xmlns:a16="http://schemas.microsoft.com/office/drawing/2014/main" id="{52726BE1-EC4F-E44F-87A3-BE78A40D343B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39" name="Elbow Connector 338">
                    <a:extLst>
                      <a:ext uri="{FF2B5EF4-FFF2-40B4-BE49-F238E27FC236}">
                        <a16:creationId xmlns:a16="http://schemas.microsoft.com/office/drawing/2014/main" id="{98279384-68AB-EB45-A7A4-AAEC09839B75}"/>
                      </a:ext>
                    </a:extLst>
                  </p:cNvPr>
                  <p:cNvCxnSpPr>
                    <a:endCxn id="338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28" name="Group 327">
                  <a:extLst>
                    <a:ext uri="{FF2B5EF4-FFF2-40B4-BE49-F238E27FC236}">
                      <a16:creationId xmlns:a16="http://schemas.microsoft.com/office/drawing/2014/main" id="{61BE272D-7FD8-C544-B4D1-D78903148BA2}"/>
                    </a:ext>
                  </a:extLst>
                </p:cNvPr>
                <p:cNvGrpSpPr/>
                <p:nvPr/>
              </p:nvGrpSpPr>
              <p:grpSpPr>
                <a:xfrm>
                  <a:off x="6155352" y="3466972"/>
                  <a:ext cx="1261503" cy="126000"/>
                  <a:chOff x="628651" y="3922295"/>
                  <a:chExt cx="1261503" cy="126000"/>
                </a:xfrm>
              </p:grpSpPr>
              <p:sp>
                <p:nvSpPr>
                  <p:cNvPr id="334" name="Pentagon 333">
                    <a:extLst>
                      <a:ext uri="{FF2B5EF4-FFF2-40B4-BE49-F238E27FC236}">
                        <a16:creationId xmlns:a16="http://schemas.microsoft.com/office/drawing/2014/main" id="{7B377E44-A89F-EC43-8197-6902CA19BB5F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35" name="Pentagon 334">
                    <a:extLst>
                      <a:ext uri="{FF2B5EF4-FFF2-40B4-BE49-F238E27FC236}">
                        <a16:creationId xmlns:a16="http://schemas.microsoft.com/office/drawing/2014/main" id="{E903B444-4A8A-1143-B091-A1C8F1628D41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314154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336" name="Elbow Connector 335">
                    <a:extLst>
                      <a:ext uri="{FF2B5EF4-FFF2-40B4-BE49-F238E27FC236}">
                        <a16:creationId xmlns:a16="http://schemas.microsoft.com/office/drawing/2014/main" id="{AD823432-0554-3D45-82F9-DF1EE3FE2AE9}"/>
                      </a:ext>
                    </a:extLst>
                  </p:cNvPr>
                  <p:cNvCxnSpPr>
                    <a:cxnSpLocks/>
                    <a:stCxn id="334" idx="3"/>
                    <a:endCxn id="335" idx="3"/>
                  </p:cNvCxnSpPr>
                  <p:nvPr/>
                </p:nvCxnSpPr>
                <p:spPr>
                  <a:xfrm flipV="1">
                    <a:off x="1204651" y="3985294"/>
                    <a:ext cx="109503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29" name="Pentagon 328">
                  <a:extLst>
                    <a:ext uri="{FF2B5EF4-FFF2-40B4-BE49-F238E27FC236}">
                      <a16:creationId xmlns:a16="http://schemas.microsoft.com/office/drawing/2014/main" id="{734E02FD-2E40-7C4B-9319-D6D0E52AD807}"/>
                    </a:ext>
                  </a:extLst>
                </p:cNvPr>
                <p:cNvSpPr/>
                <p:nvPr/>
              </p:nvSpPr>
              <p:spPr>
                <a:xfrm>
                  <a:off x="6169837" y="4806230"/>
                  <a:ext cx="288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0" name="Pentagon 329">
                  <a:extLst>
                    <a:ext uri="{FF2B5EF4-FFF2-40B4-BE49-F238E27FC236}">
                      <a16:creationId xmlns:a16="http://schemas.microsoft.com/office/drawing/2014/main" id="{B9D14569-A129-1D49-96BF-4CC65F9D4333}"/>
                    </a:ext>
                  </a:extLst>
                </p:cNvPr>
                <p:cNvSpPr/>
                <p:nvPr/>
              </p:nvSpPr>
              <p:spPr>
                <a:xfrm rot="10800000">
                  <a:off x="6823746" y="4806230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31" name="Elbow Connector 330">
                  <a:extLst>
                    <a:ext uri="{FF2B5EF4-FFF2-40B4-BE49-F238E27FC236}">
                      <a16:creationId xmlns:a16="http://schemas.microsoft.com/office/drawing/2014/main" id="{023B0630-8BC3-1247-A472-442FF4D14208}"/>
                    </a:ext>
                  </a:extLst>
                </p:cNvPr>
                <p:cNvCxnSpPr>
                  <a:cxnSpLocks/>
                  <a:stCxn id="329" idx="3"/>
                  <a:endCxn id="330" idx="3"/>
                </p:cNvCxnSpPr>
                <p:nvPr/>
              </p:nvCxnSpPr>
              <p:spPr>
                <a:xfrm flipV="1">
                  <a:off x="6457837" y="4869229"/>
                  <a:ext cx="365909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2" name="Pentagon 331">
                  <a:extLst>
                    <a:ext uri="{FF2B5EF4-FFF2-40B4-BE49-F238E27FC236}">
                      <a16:creationId xmlns:a16="http://schemas.microsoft.com/office/drawing/2014/main" id="{269F6F8A-3570-E646-802C-42C6242A7C6C}"/>
                    </a:ext>
                  </a:extLst>
                </p:cNvPr>
                <p:cNvSpPr/>
                <p:nvPr/>
              </p:nvSpPr>
              <p:spPr>
                <a:xfrm>
                  <a:off x="3636926" y="4806230"/>
                  <a:ext cx="288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33" name="Straight Connector 332">
                  <a:extLst>
                    <a:ext uri="{FF2B5EF4-FFF2-40B4-BE49-F238E27FC236}">
                      <a16:creationId xmlns:a16="http://schemas.microsoft.com/office/drawing/2014/main" id="{C70AAD7F-E848-6A45-A26B-EC519FF2370F}"/>
                    </a:ext>
                  </a:extLst>
                </p:cNvPr>
                <p:cNvCxnSpPr>
                  <a:stCxn id="332" idx="3"/>
                  <a:endCxn id="329" idx="1"/>
                </p:cNvCxnSpPr>
                <p:nvPr/>
              </p:nvCxnSpPr>
              <p:spPr>
                <a:xfrm>
                  <a:off x="3924926" y="4869230"/>
                  <a:ext cx="2244911" cy="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36333700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33380-8382-654F-B13F-14F5DB4F7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Detecting CNVs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37E08-5528-0244-83C8-F7421F267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Read Pairs (RP)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9804223-EBED-BB42-8F7C-D503B7B98F34}"/>
              </a:ext>
            </a:extLst>
          </p:cNvPr>
          <p:cNvGrpSpPr/>
          <p:nvPr/>
        </p:nvGrpSpPr>
        <p:grpSpPr>
          <a:xfrm>
            <a:off x="374400" y="2205750"/>
            <a:ext cx="8276170" cy="2528553"/>
            <a:chOff x="454786" y="2311185"/>
            <a:chExt cx="8276170" cy="2528553"/>
          </a:xfrm>
        </p:grpSpPr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DCB90E32-1AAB-D342-948E-6B4EF7A231B0}"/>
                </a:ext>
              </a:extLst>
            </p:cNvPr>
            <p:cNvGrpSpPr/>
            <p:nvPr/>
          </p:nvGrpSpPr>
          <p:grpSpPr>
            <a:xfrm>
              <a:off x="454786" y="2311185"/>
              <a:ext cx="8276170" cy="308418"/>
              <a:chOff x="628650" y="3481040"/>
              <a:chExt cx="8276170" cy="308418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F252517F-7E23-9044-A58E-2EC30B4B2A3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650" y="3767640"/>
                <a:ext cx="8249536" cy="0"/>
              </a:xfrm>
              <a:prstGeom prst="line">
                <a:avLst/>
              </a:prstGeom>
              <a:ln>
                <a:solidFill>
                  <a:srgbClr val="193B68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6597602-BCFC-F04B-9E39-657B22F52DEA}"/>
                  </a:ext>
                </a:extLst>
              </p:cNvPr>
              <p:cNvSpPr txBox="1"/>
              <p:nvPr/>
            </p:nvSpPr>
            <p:spPr>
              <a:xfrm>
                <a:off x="7220399" y="3481040"/>
                <a:ext cx="1684421" cy="3084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dirty="0">
                    <a:solidFill>
                      <a:srgbClr val="193B68"/>
                    </a:solidFill>
                  </a:rPr>
                  <a:t>Reference genome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12D4BE5-82A1-4B46-A71C-D8E04CBDD71E}"/>
                </a:ext>
              </a:extLst>
            </p:cNvPr>
            <p:cNvGrpSpPr/>
            <p:nvPr/>
          </p:nvGrpSpPr>
          <p:grpSpPr>
            <a:xfrm>
              <a:off x="547359" y="2837099"/>
              <a:ext cx="1261503" cy="126000"/>
              <a:chOff x="628651" y="3922295"/>
              <a:chExt cx="1261503" cy="126000"/>
            </a:xfrm>
          </p:grpSpPr>
          <p:sp>
            <p:nvSpPr>
              <p:cNvPr id="11" name="Pentagon 10">
                <a:extLst>
                  <a:ext uri="{FF2B5EF4-FFF2-40B4-BE49-F238E27FC236}">
                    <a16:creationId xmlns:a16="http://schemas.microsoft.com/office/drawing/2014/main" id="{6EE9C80A-8D27-E847-903C-55D13EE2B4D1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Pentagon 12">
                <a:extLst>
                  <a:ext uri="{FF2B5EF4-FFF2-40B4-BE49-F238E27FC236}">
                    <a16:creationId xmlns:a16="http://schemas.microsoft.com/office/drawing/2014/main" id="{FE861D92-8DDB-354E-834B-37F87943CC89}"/>
                  </a:ext>
                </a:extLst>
              </p:cNvPr>
              <p:cNvSpPr/>
              <p:nvPr/>
            </p:nvSpPr>
            <p:spPr>
              <a:xfrm rot="10800000">
                <a:off x="1314154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5" name="Elbow Connector 14">
                <a:extLst>
                  <a:ext uri="{FF2B5EF4-FFF2-40B4-BE49-F238E27FC236}">
                    <a16:creationId xmlns:a16="http://schemas.microsoft.com/office/drawing/2014/main" id="{0DE4741D-55AF-6C44-95DF-12D021227583}"/>
                  </a:ext>
                </a:extLst>
              </p:cNvPr>
              <p:cNvCxnSpPr>
                <a:cxnSpLocks/>
                <a:stCxn id="11" idx="3"/>
                <a:endCxn id="13" idx="3"/>
              </p:cNvCxnSpPr>
              <p:nvPr/>
            </p:nvCxnSpPr>
            <p:spPr>
              <a:xfrm flipV="1">
                <a:off x="1204651" y="3985294"/>
                <a:ext cx="109503" cy="2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DDAD9A5-DF45-4143-BB68-4DB73EFEE848}"/>
                </a:ext>
              </a:extLst>
            </p:cNvPr>
            <p:cNvGrpSpPr/>
            <p:nvPr/>
          </p:nvGrpSpPr>
          <p:grpSpPr>
            <a:xfrm>
              <a:off x="699268" y="3010834"/>
              <a:ext cx="1461015" cy="126000"/>
              <a:chOff x="628651" y="3922295"/>
              <a:chExt cx="1461015" cy="126000"/>
            </a:xfrm>
          </p:grpSpPr>
          <p:sp>
            <p:nvSpPr>
              <p:cNvPr id="18" name="Pentagon 17">
                <a:extLst>
                  <a:ext uri="{FF2B5EF4-FFF2-40B4-BE49-F238E27FC236}">
                    <a16:creationId xmlns:a16="http://schemas.microsoft.com/office/drawing/2014/main" id="{7FF24B15-AE14-AC43-A177-96A6F7F7CC8E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Pentagon 18">
                <a:extLst>
                  <a:ext uri="{FF2B5EF4-FFF2-40B4-BE49-F238E27FC236}">
                    <a16:creationId xmlns:a16="http://schemas.microsoft.com/office/drawing/2014/main" id="{8A3F958B-850E-E048-8574-391FDCF3C7C4}"/>
                  </a:ext>
                </a:extLst>
              </p:cNvPr>
              <p:cNvSpPr/>
              <p:nvPr/>
            </p:nvSpPr>
            <p:spPr>
              <a:xfrm rot="10800000">
                <a:off x="15136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0" name="Elbow Connector 19">
                <a:extLst>
                  <a:ext uri="{FF2B5EF4-FFF2-40B4-BE49-F238E27FC236}">
                    <a16:creationId xmlns:a16="http://schemas.microsoft.com/office/drawing/2014/main" id="{AE2053EB-AF7D-FD4C-8031-2B6B14219A07}"/>
                  </a:ext>
                </a:extLst>
              </p:cNvPr>
              <p:cNvCxnSpPr>
                <a:cxnSpLocks/>
                <a:stCxn id="18" idx="3"/>
                <a:endCxn id="19" idx="3"/>
              </p:cNvCxnSpPr>
              <p:nvPr/>
            </p:nvCxnSpPr>
            <p:spPr>
              <a:xfrm flipV="1">
                <a:off x="1204651" y="3985294"/>
                <a:ext cx="309015" cy="2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E9642D3A-AA29-0649-9A8E-2158030312D0}"/>
                </a:ext>
              </a:extLst>
            </p:cNvPr>
            <p:cNvGrpSpPr/>
            <p:nvPr/>
          </p:nvGrpSpPr>
          <p:grpSpPr>
            <a:xfrm>
              <a:off x="657351" y="3199831"/>
              <a:ext cx="1727021" cy="126000"/>
              <a:chOff x="628651" y="3922295"/>
              <a:chExt cx="1727021" cy="126000"/>
            </a:xfrm>
          </p:grpSpPr>
          <p:sp>
            <p:nvSpPr>
              <p:cNvPr id="22" name="Pentagon 21">
                <a:extLst>
                  <a:ext uri="{FF2B5EF4-FFF2-40B4-BE49-F238E27FC236}">
                    <a16:creationId xmlns:a16="http://schemas.microsoft.com/office/drawing/2014/main" id="{4B50DDC4-0DF4-7143-B478-556D75350C10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Pentagon 22">
                <a:extLst>
                  <a:ext uri="{FF2B5EF4-FFF2-40B4-BE49-F238E27FC236}">
                    <a16:creationId xmlns:a16="http://schemas.microsoft.com/office/drawing/2014/main" id="{98C05892-02B8-F942-8D9F-561947DE5BD0}"/>
                  </a:ext>
                </a:extLst>
              </p:cNvPr>
              <p:cNvSpPr/>
              <p:nvPr/>
            </p:nvSpPr>
            <p:spPr>
              <a:xfrm rot="10800000">
                <a:off x="1779672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4" name="Elbow Connector 23">
                <a:extLst>
                  <a:ext uri="{FF2B5EF4-FFF2-40B4-BE49-F238E27FC236}">
                    <a16:creationId xmlns:a16="http://schemas.microsoft.com/office/drawing/2014/main" id="{E068F6A1-016A-4F44-981F-730DE41A7270}"/>
                  </a:ext>
                </a:extLst>
              </p:cNvPr>
              <p:cNvCxnSpPr>
                <a:endCxn id="23" idx="3"/>
              </p:cNvCxnSpPr>
              <p:nvPr/>
            </p:nvCxnSpPr>
            <p:spPr>
              <a:xfrm flipV="1">
                <a:off x="1204651" y="3985294"/>
                <a:ext cx="575021" cy="1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F21C9892-053B-ED42-8B40-C79219D13FFC}"/>
                </a:ext>
              </a:extLst>
            </p:cNvPr>
            <p:cNvGrpSpPr/>
            <p:nvPr/>
          </p:nvGrpSpPr>
          <p:grpSpPr>
            <a:xfrm>
              <a:off x="576529" y="3385817"/>
              <a:ext cx="1727021" cy="126000"/>
              <a:chOff x="628651" y="3922295"/>
              <a:chExt cx="1727021" cy="126000"/>
            </a:xfrm>
          </p:grpSpPr>
          <p:sp>
            <p:nvSpPr>
              <p:cNvPr id="71" name="Pentagon 70">
                <a:extLst>
                  <a:ext uri="{FF2B5EF4-FFF2-40B4-BE49-F238E27FC236}">
                    <a16:creationId xmlns:a16="http://schemas.microsoft.com/office/drawing/2014/main" id="{A04F9F95-5B82-6347-9DBF-53F87F92E1C6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Pentagon 71">
                <a:extLst>
                  <a:ext uri="{FF2B5EF4-FFF2-40B4-BE49-F238E27FC236}">
                    <a16:creationId xmlns:a16="http://schemas.microsoft.com/office/drawing/2014/main" id="{78AA3AA1-3620-6C4A-9880-94E8152C2AFB}"/>
                  </a:ext>
                </a:extLst>
              </p:cNvPr>
              <p:cNvSpPr/>
              <p:nvPr/>
            </p:nvSpPr>
            <p:spPr>
              <a:xfrm rot="10800000">
                <a:off x="1779672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3" name="Elbow Connector 72">
                <a:extLst>
                  <a:ext uri="{FF2B5EF4-FFF2-40B4-BE49-F238E27FC236}">
                    <a16:creationId xmlns:a16="http://schemas.microsoft.com/office/drawing/2014/main" id="{7AE1A943-0CA3-9C41-BD0D-D1C2A5BC4D63}"/>
                  </a:ext>
                </a:extLst>
              </p:cNvPr>
              <p:cNvCxnSpPr>
                <a:endCxn id="72" idx="3"/>
              </p:cNvCxnSpPr>
              <p:nvPr/>
            </p:nvCxnSpPr>
            <p:spPr>
              <a:xfrm flipV="1">
                <a:off x="1204651" y="3985294"/>
                <a:ext cx="575021" cy="1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D88DA2EA-790D-0B46-8F77-A26C1D3AE104}"/>
                </a:ext>
              </a:extLst>
            </p:cNvPr>
            <p:cNvGrpSpPr/>
            <p:nvPr/>
          </p:nvGrpSpPr>
          <p:grpSpPr>
            <a:xfrm>
              <a:off x="722253" y="3567456"/>
              <a:ext cx="1727021" cy="126000"/>
              <a:chOff x="628651" y="3922295"/>
              <a:chExt cx="1727021" cy="126000"/>
            </a:xfrm>
          </p:grpSpPr>
          <p:sp>
            <p:nvSpPr>
              <p:cNvPr id="75" name="Pentagon 74">
                <a:extLst>
                  <a:ext uri="{FF2B5EF4-FFF2-40B4-BE49-F238E27FC236}">
                    <a16:creationId xmlns:a16="http://schemas.microsoft.com/office/drawing/2014/main" id="{64243894-2925-B744-8474-CC2857D69B9A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Pentagon 75">
                <a:extLst>
                  <a:ext uri="{FF2B5EF4-FFF2-40B4-BE49-F238E27FC236}">
                    <a16:creationId xmlns:a16="http://schemas.microsoft.com/office/drawing/2014/main" id="{C5A37F57-DAB8-F84E-BE96-27D75C87A675}"/>
                  </a:ext>
                </a:extLst>
              </p:cNvPr>
              <p:cNvSpPr/>
              <p:nvPr/>
            </p:nvSpPr>
            <p:spPr>
              <a:xfrm rot="10800000">
                <a:off x="1779672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7" name="Elbow Connector 76">
                <a:extLst>
                  <a:ext uri="{FF2B5EF4-FFF2-40B4-BE49-F238E27FC236}">
                    <a16:creationId xmlns:a16="http://schemas.microsoft.com/office/drawing/2014/main" id="{97574432-20BF-A642-9100-7EFEE4C539D0}"/>
                  </a:ext>
                </a:extLst>
              </p:cNvPr>
              <p:cNvCxnSpPr>
                <a:endCxn id="76" idx="3"/>
              </p:cNvCxnSpPr>
              <p:nvPr/>
            </p:nvCxnSpPr>
            <p:spPr>
              <a:xfrm flipV="1">
                <a:off x="1204651" y="3985294"/>
                <a:ext cx="575021" cy="1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E4DA0B5A-BC87-044F-9945-B6D9B0E78EAD}"/>
                </a:ext>
              </a:extLst>
            </p:cNvPr>
            <p:cNvGrpSpPr/>
            <p:nvPr/>
          </p:nvGrpSpPr>
          <p:grpSpPr>
            <a:xfrm>
              <a:off x="832736" y="3756453"/>
              <a:ext cx="1727021" cy="126000"/>
              <a:chOff x="628651" y="3922295"/>
              <a:chExt cx="1727021" cy="126000"/>
            </a:xfrm>
          </p:grpSpPr>
          <p:sp>
            <p:nvSpPr>
              <p:cNvPr id="83" name="Pentagon 82">
                <a:extLst>
                  <a:ext uri="{FF2B5EF4-FFF2-40B4-BE49-F238E27FC236}">
                    <a16:creationId xmlns:a16="http://schemas.microsoft.com/office/drawing/2014/main" id="{A123FDC2-4E33-A948-9174-0824F7D9DD10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Pentagon 83">
                <a:extLst>
                  <a:ext uri="{FF2B5EF4-FFF2-40B4-BE49-F238E27FC236}">
                    <a16:creationId xmlns:a16="http://schemas.microsoft.com/office/drawing/2014/main" id="{D29E0116-99FE-324D-B074-97BBFB38C0C5}"/>
                  </a:ext>
                </a:extLst>
              </p:cNvPr>
              <p:cNvSpPr/>
              <p:nvPr/>
            </p:nvSpPr>
            <p:spPr>
              <a:xfrm rot="10800000">
                <a:off x="1779672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5" name="Elbow Connector 84">
                <a:extLst>
                  <a:ext uri="{FF2B5EF4-FFF2-40B4-BE49-F238E27FC236}">
                    <a16:creationId xmlns:a16="http://schemas.microsoft.com/office/drawing/2014/main" id="{BAF18709-99B0-AC47-ACB1-71CF2E897766}"/>
                  </a:ext>
                </a:extLst>
              </p:cNvPr>
              <p:cNvCxnSpPr>
                <a:endCxn id="84" idx="3"/>
              </p:cNvCxnSpPr>
              <p:nvPr/>
            </p:nvCxnSpPr>
            <p:spPr>
              <a:xfrm flipV="1">
                <a:off x="1204651" y="3985294"/>
                <a:ext cx="575021" cy="1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F616F46B-736F-C540-A4EA-35B1FF69E80C}"/>
                </a:ext>
              </a:extLst>
            </p:cNvPr>
            <p:cNvGrpSpPr/>
            <p:nvPr/>
          </p:nvGrpSpPr>
          <p:grpSpPr>
            <a:xfrm>
              <a:off x="1179985" y="4136364"/>
              <a:ext cx="1727021" cy="126000"/>
              <a:chOff x="628651" y="3922295"/>
              <a:chExt cx="1727021" cy="126000"/>
            </a:xfrm>
          </p:grpSpPr>
          <p:sp>
            <p:nvSpPr>
              <p:cNvPr id="87" name="Pentagon 86">
                <a:extLst>
                  <a:ext uri="{FF2B5EF4-FFF2-40B4-BE49-F238E27FC236}">
                    <a16:creationId xmlns:a16="http://schemas.microsoft.com/office/drawing/2014/main" id="{DC923261-B287-0048-90F4-188306B94AA0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Pentagon 87">
                <a:extLst>
                  <a:ext uri="{FF2B5EF4-FFF2-40B4-BE49-F238E27FC236}">
                    <a16:creationId xmlns:a16="http://schemas.microsoft.com/office/drawing/2014/main" id="{A646F31C-55D4-394B-A20C-4494424490B2}"/>
                  </a:ext>
                </a:extLst>
              </p:cNvPr>
              <p:cNvSpPr/>
              <p:nvPr/>
            </p:nvSpPr>
            <p:spPr>
              <a:xfrm rot="10800000">
                <a:off x="1779672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9" name="Elbow Connector 88">
                <a:extLst>
                  <a:ext uri="{FF2B5EF4-FFF2-40B4-BE49-F238E27FC236}">
                    <a16:creationId xmlns:a16="http://schemas.microsoft.com/office/drawing/2014/main" id="{6A257783-15B3-144D-8526-331E228FB8A1}"/>
                  </a:ext>
                </a:extLst>
              </p:cNvPr>
              <p:cNvCxnSpPr>
                <a:endCxn id="88" idx="3"/>
              </p:cNvCxnSpPr>
              <p:nvPr/>
            </p:nvCxnSpPr>
            <p:spPr>
              <a:xfrm flipV="1">
                <a:off x="1204651" y="3985294"/>
                <a:ext cx="575021" cy="1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129" name="Group 128">
              <a:extLst>
                <a:ext uri="{FF2B5EF4-FFF2-40B4-BE49-F238E27FC236}">
                  <a16:creationId xmlns:a16="http://schemas.microsoft.com/office/drawing/2014/main" id="{4BF32355-D3FC-8F47-BC22-3DB6B5A19BBB}"/>
                </a:ext>
              </a:extLst>
            </p:cNvPr>
            <p:cNvGrpSpPr/>
            <p:nvPr/>
          </p:nvGrpSpPr>
          <p:grpSpPr>
            <a:xfrm>
              <a:off x="922335" y="3947367"/>
              <a:ext cx="1957215" cy="126000"/>
              <a:chOff x="1003627" y="5032563"/>
              <a:chExt cx="1957215" cy="126000"/>
            </a:xfrm>
          </p:grpSpPr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A49AAEDF-6BE2-D646-ABB5-1C3FF7461EC5}"/>
                  </a:ext>
                </a:extLst>
              </p:cNvPr>
              <p:cNvGrpSpPr/>
              <p:nvPr/>
            </p:nvGrpSpPr>
            <p:grpSpPr>
              <a:xfrm>
                <a:off x="1003627" y="5032563"/>
                <a:ext cx="1957215" cy="126000"/>
                <a:chOff x="628651" y="3922295"/>
                <a:chExt cx="1957215" cy="126000"/>
              </a:xfrm>
            </p:grpSpPr>
            <p:sp>
              <p:nvSpPr>
                <p:cNvPr id="79" name="Pentagon 78">
                  <a:extLst>
                    <a:ext uri="{FF2B5EF4-FFF2-40B4-BE49-F238E27FC236}">
                      <a16:creationId xmlns:a16="http://schemas.microsoft.com/office/drawing/2014/main" id="{DA134E60-9966-EF42-8C68-7B1CAA712EEF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Pentagon 79">
                  <a:extLst>
                    <a:ext uri="{FF2B5EF4-FFF2-40B4-BE49-F238E27FC236}">
                      <a16:creationId xmlns:a16="http://schemas.microsoft.com/office/drawing/2014/main" id="{44FD8D43-8348-D54F-8ACA-6DE54CB692F0}"/>
                    </a:ext>
                  </a:extLst>
                </p:cNvPr>
                <p:cNvSpPr/>
                <p:nvPr/>
              </p:nvSpPr>
              <p:spPr>
                <a:xfrm rot="10800000">
                  <a:off x="20098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93" name="Elbow Connector 92">
                <a:extLst>
                  <a:ext uri="{FF2B5EF4-FFF2-40B4-BE49-F238E27FC236}">
                    <a16:creationId xmlns:a16="http://schemas.microsoft.com/office/drawing/2014/main" id="{FB7EF977-17C9-E64B-8911-0B1C60BE2F51}"/>
                  </a:ext>
                </a:extLst>
              </p:cNvPr>
              <p:cNvCxnSpPr>
                <a:cxnSpLocks/>
                <a:stCxn id="79" idx="3"/>
                <a:endCxn id="80" idx="3"/>
              </p:cNvCxnSpPr>
              <p:nvPr/>
            </p:nvCxnSpPr>
            <p:spPr>
              <a:xfrm flipV="1">
                <a:off x="1579627" y="5095562"/>
                <a:ext cx="805215" cy="2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1BF7161A-2ED6-C646-98D6-74EF029FDDA8}"/>
                </a:ext>
              </a:extLst>
            </p:cNvPr>
            <p:cNvGrpSpPr/>
            <p:nvPr/>
          </p:nvGrpSpPr>
          <p:grpSpPr>
            <a:xfrm>
              <a:off x="987268" y="4329853"/>
              <a:ext cx="1727021" cy="126000"/>
              <a:chOff x="628651" y="3922295"/>
              <a:chExt cx="1727021" cy="126000"/>
            </a:xfrm>
          </p:grpSpPr>
          <p:sp>
            <p:nvSpPr>
              <p:cNvPr id="96" name="Pentagon 95">
                <a:extLst>
                  <a:ext uri="{FF2B5EF4-FFF2-40B4-BE49-F238E27FC236}">
                    <a16:creationId xmlns:a16="http://schemas.microsoft.com/office/drawing/2014/main" id="{76A5AD48-88D4-E541-94E4-E41751B72125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Pentagon 96">
                <a:extLst>
                  <a:ext uri="{FF2B5EF4-FFF2-40B4-BE49-F238E27FC236}">
                    <a16:creationId xmlns:a16="http://schemas.microsoft.com/office/drawing/2014/main" id="{D8ABBA88-9097-C442-8A00-28A94B8F1A28}"/>
                  </a:ext>
                </a:extLst>
              </p:cNvPr>
              <p:cNvSpPr/>
              <p:nvPr/>
            </p:nvSpPr>
            <p:spPr>
              <a:xfrm rot="10800000">
                <a:off x="1779672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8" name="Elbow Connector 97">
                <a:extLst>
                  <a:ext uri="{FF2B5EF4-FFF2-40B4-BE49-F238E27FC236}">
                    <a16:creationId xmlns:a16="http://schemas.microsoft.com/office/drawing/2014/main" id="{DCBD24D0-4E82-514A-8E4A-04F22DC32C57}"/>
                  </a:ext>
                </a:extLst>
              </p:cNvPr>
              <p:cNvCxnSpPr>
                <a:endCxn id="97" idx="3"/>
              </p:cNvCxnSpPr>
              <p:nvPr/>
            </p:nvCxnSpPr>
            <p:spPr>
              <a:xfrm flipV="1">
                <a:off x="1204651" y="3985294"/>
                <a:ext cx="575021" cy="1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C8CBAE85-6D16-3340-A922-8BFDAEE2B743}"/>
                </a:ext>
              </a:extLst>
            </p:cNvPr>
            <p:cNvGrpSpPr/>
            <p:nvPr/>
          </p:nvGrpSpPr>
          <p:grpSpPr>
            <a:xfrm>
              <a:off x="1262908" y="4522824"/>
              <a:ext cx="1727021" cy="126000"/>
              <a:chOff x="628651" y="3922295"/>
              <a:chExt cx="1727021" cy="126000"/>
            </a:xfrm>
          </p:grpSpPr>
          <p:sp>
            <p:nvSpPr>
              <p:cNvPr id="100" name="Pentagon 99">
                <a:extLst>
                  <a:ext uri="{FF2B5EF4-FFF2-40B4-BE49-F238E27FC236}">
                    <a16:creationId xmlns:a16="http://schemas.microsoft.com/office/drawing/2014/main" id="{0522073D-6A1B-3A40-AB2F-B071709EC1D6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Pentagon 100">
                <a:extLst>
                  <a:ext uri="{FF2B5EF4-FFF2-40B4-BE49-F238E27FC236}">
                    <a16:creationId xmlns:a16="http://schemas.microsoft.com/office/drawing/2014/main" id="{54CE66A2-3CF8-A64B-8E87-C075A05A6DE3}"/>
                  </a:ext>
                </a:extLst>
              </p:cNvPr>
              <p:cNvSpPr/>
              <p:nvPr/>
            </p:nvSpPr>
            <p:spPr>
              <a:xfrm rot="10800000">
                <a:off x="1779672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2" name="Elbow Connector 101">
                <a:extLst>
                  <a:ext uri="{FF2B5EF4-FFF2-40B4-BE49-F238E27FC236}">
                    <a16:creationId xmlns:a16="http://schemas.microsoft.com/office/drawing/2014/main" id="{241D62E2-8D7F-1A4A-85CC-983998262A92}"/>
                  </a:ext>
                </a:extLst>
              </p:cNvPr>
              <p:cNvCxnSpPr>
                <a:endCxn id="101" idx="3"/>
              </p:cNvCxnSpPr>
              <p:nvPr/>
            </p:nvCxnSpPr>
            <p:spPr>
              <a:xfrm flipV="1">
                <a:off x="1204651" y="3985294"/>
                <a:ext cx="575021" cy="1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D0EEBD14-EAA1-D840-B320-FE68E7EF6972}"/>
                </a:ext>
              </a:extLst>
            </p:cNvPr>
            <p:cNvGrpSpPr/>
            <p:nvPr/>
          </p:nvGrpSpPr>
          <p:grpSpPr>
            <a:xfrm>
              <a:off x="1771456" y="4713738"/>
              <a:ext cx="1461015" cy="126000"/>
              <a:chOff x="628651" y="3922295"/>
              <a:chExt cx="1461015" cy="126000"/>
            </a:xfrm>
          </p:grpSpPr>
          <p:sp>
            <p:nvSpPr>
              <p:cNvPr id="104" name="Pentagon 103">
                <a:extLst>
                  <a:ext uri="{FF2B5EF4-FFF2-40B4-BE49-F238E27FC236}">
                    <a16:creationId xmlns:a16="http://schemas.microsoft.com/office/drawing/2014/main" id="{7C7FEC32-FFFB-8A4D-BCF4-E41DB96FA3BD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Pentagon 104">
                <a:extLst>
                  <a:ext uri="{FF2B5EF4-FFF2-40B4-BE49-F238E27FC236}">
                    <a16:creationId xmlns:a16="http://schemas.microsoft.com/office/drawing/2014/main" id="{35BB352B-27A7-B54E-803F-82DB22F27343}"/>
                  </a:ext>
                </a:extLst>
              </p:cNvPr>
              <p:cNvSpPr/>
              <p:nvPr/>
            </p:nvSpPr>
            <p:spPr>
              <a:xfrm rot="10800000">
                <a:off x="15136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06" name="Elbow Connector 105">
                <a:extLst>
                  <a:ext uri="{FF2B5EF4-FFF2-40B4-BE49-F238E27FC236}">
                    <a16:creationId xmlns:a16="http://schemas.microsoft.com/office/drawing/2014/main" id="{FA4ABFAD-0E08-B24E-BDD7-ABF911DC7635}"/>
                  </a:ext>
                </a:extLst>
              </p:cNvPr>
              <p:cNvCxnSpPr>
                <a:cxnSpLocks/>
                <a:stCxn id="104" idx="3"/>
                <a:endCxn id="105" idx="3"/>
              </p:cNvCxnSpPr>
              <p:nvPr/>
            </p:nvCxnSpPr>
            <p:spPr>
              <a:xfrm flipV="1">
                <a:off x="1204651" y="3985294"/>
                <a:ext cx="309015" cy="2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F5E0764B-C07A-F045-9D51-0CDD57B36552}"/>
                </a:ext>
              </a:extLst>
            </p:cNvPr>
            <p:cNvGrpSpPr/>
            <p:nvPr/>
          </p:nvGrpSpPr>
          <p:grpSpPr>
            <a:xfrm>
              <a:off x="1985635" y="2829194"/>
              <a:ext cx="1957215" cy="126000"/>
              <a:chOff x="628651" y="3922295"/>
              <a:chExt cx="1957215" cy="126000"/>
            </a:xfrm>
          </p:grpSpPr>
          <p:sp>
            <p:nvSpPr>
              <p:cNvPr id="108" name="Pentagon 107">
                <a:extLst>
                  <a:ext uri="{FF2B5EF4-FFF2-40B4-BE49-F238E27FC236}">
                    <a16:creationId xmlns:a16="http://schemas.microsoft.com/office/drawing/2014/main" id="{AC31912B-74DC-2C4B-B3E4-D91040EB61E5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Pentagon 108">
                <a:extLst>
                  <a:ext uri="{FF2B5EF4-FFF2-40B4-BE49-F238E27FC236}">
                    <a16:creationId xmlns:a16="http://schemas.microsoft.com/office/drawing/2014/main" id="{C6E4A5AB-AAEA-4245-9B0C-3F778DD0B80F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A13D7278-1A19-F34D-8BD4-C1B3070712CA}"/>
                </a:ext>
              </a:extLst>
            </p:cNvPr>
            <p:cNvGrpSpPr/>
            <p:nvPr/>
          </p:nvGrpSpPr>
          <p:grpSpPr>
            <a:xfrm>
              <a:off x="2301830" y="3006343"/>
              <a:ext cx="1727021" cy="126000"/>
              <a:chOff x="628651" y="3922295"/>
              <a:chExt cx="1727021" cy="126000"/>
            </a:xfrm>
          </p:grpSpPr>
          <p:sp>
            <p:nvSpPr>
              <p:cNvPr id="111" name="Pentagon 110">
                <a:extLst>
                  <a:ext uri="{FF2B5EF4-FFF2-40B4-BE49-F238E27FC236}">
                    <a16:creationId xmlns:a16="http://schemas.microsoft.com/office/drawing/2014/main" id="{FE52BA82-B4BA-094A-8795-8A0A40E20ADF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Pentagon 111">
                <a:extLst>
                  <a:ext uri="{FF2B5EF4-FFF2-40B4-BE49-F238E27FC236}">
                    <a16:creationId xmlns:a16="http://schemas.microsoft.com/office/drawing/2014/main" id="{9D2ED536-AC25-0945-BFDF-1242ED62346E}"/>
                  </a:ext>
                </a:extLst>
              </p:cNvPr>
              <p:cNvSpPr/>
              <p:nvPr/>
            </p:nvSpPr>
            <p:spPr>
              <a:xfrm rot="10800000">
                <a:off x="1779672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3" name="Elbow Connector 112">
                <a:extLst>
                  <a:ext uri="{FF2B5EF4-FFF2-40B4-BE49-F238E27FC236}">
                    <a16:creationId xmlns:a16="http://schemas.microsoft.com/office/drawing/2014/main" id="{DFB07A1C-4A8A-544D-9897-EF0132DC9E98}"/>
                  </a:ext>
                </a:extLst>
              </p:cNvPr>
              <p:cNvCxnSpPr>
                <a:endCxn id="112" idx="3"/>
              </p:cNvCxnSpPr>
              <p:nvPr/>
            </p:nvCxnSpPr>
            <p:spPr>
              <a:xfrm flipV="1">
                <a:off x="1204651" y="3985294"/>
                <a:ext cx="575021" cy="1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999F7A0E-5FD8-F541-9FDE-130C38B17647}"/>
                </a:ext>
              </a:extLst>
            </p:cNvPr>
            <p:cNvGrpSpPr/>
            <p:nvPr/>
          </p:nvGrpSpPr>
          <p:grpSpPr>
            <a:xfrm>
              <a:off x="2501963" y="3191443"/>
              <a:ext cx="1461015" cy="126000"/>
              <a:chOff x="628651" y="3922295"/>
              <a:chExt cx="1461015" cy="126000"/>
            </a:xfrm>
          </p:grpSpPr>
          <p:sp>
            <p:nvSpPr>
              <p:cNvPr id="115" name="Pentagon 114">
                <a:extLst>
                  <a:ext uri="{FF2B5EF4-FFF2-40B4-BE49-F238E27FC236}">
                    <a16:creationId xmlns:a16="http://schemas.microsoft.com/office/drawing/2014/main" id="{612602FE-061E-9A4D-800B-0989A324B3E4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Pentagon 115">
                <a:extLst>
                  <a:ext uri="{FF2B5EF4-FFF2-40B4-BE49-F238E27FC236}">
                    <a16:creationId xmlns:a16="http://schemas.microsoft.com/office/drawing/2014/main" id="{DD2914B0-9E42-354F-A066-E44393DB3562}"/>
                  </a:ext>
                </a:extLst>
              </p:cNvPr>
              <p:cNvSpPr/>
              <p:nvPr/>
            </p:nvSpPr>
            <p:spPr>
              <a:xfrm rot="10800000">
                <a:off x="15136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17" name="Elbow Connector 116">
                <a:extLst>
                  <a:ext uri="{FF2B5EF4-FFF2-40B4-BE49-F238E27FC236}">
                    <a16:creationId xmlns:a16="http://schemas.microsoft.com/office/drawing/2014/main" id="{11422173-92E0-E945-A662-4650B0B4677F}"/>
                  </a:ext>
                </a:extLst>
              </p:cNvPr>
              <p:cNvCxnSpPr>
                <a:cxnSpLocks/>
                <a:stCxn id="115" idx="3"/>
                <a:endCxn id="116" idx="3"/>
              </p:cNvCxnSpPr>
              <p:nvPr/>
            </p:nvCxnSpPr>
            <p:spPr>
              <a:xfrm flipV="1">
                <a:off x="1204651" y="3985294"/>
                <a:ext cx="309015" cy="2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B552D40E-08D2-624C-A04F-54996AEF3487}"/>
                </a:ext>
              </a:extLst>
            </p:cNvPr>
            <p:cNvGrpSpPr/>
            <p:nvPr/>
          </p:nvGrpSpPr>
          <p:grpSpPr>
            <a:xfrm>
              <a:off x="2413928" y="3404932"/>
              <a:ext cx="1727021" cy="126000"/>
              <a:chOff x="628651" y="3922295"/>
              <a:chExt cx="1727021" cy="126000"/>
            </a:xfrm>
          </p:grpSpPr>
          <p:sp>
            <p:nvSpPr>
              <p:cNvPr id="119" name="Pentagon 118">
                <a:extLst>
                  <a:ext uri="{FF2B5EF4-FFF2-40B4-BE49-F238E27FC236}">
                    <a16:creationId xmlns:a16="http://schemas.microsoft.com/office/drawing/2014/main" id="{16582A9D-CB30-4F48-AFA4-40F212A56CBB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Pentagon 119">
                <a:extLst>
                  <a:ext uri="{FF2B5EF4-FFF2-40B4-BE49-F238E27FC236}">
                    <a16:creationId xmlns:a16="http://schemas.microsoft.com/office/drawing/2014/main" id="{A81CE2B5-EF1D-C045-8F24-D172C1C8B61C}"/>
                  </a:ext>
                </a:extLst>
              </p:cNvPr>
              <p:cNvSpPr/>
              <p:nvPr/>
            </p:nvSpPr>
            <p:spPr>
              <a:xfrm rot="10800000">
                <a:off x="1779672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1" name="Elbow Connector 120">
                <a:extLst>
                  <a:ext uri="{FF2B5EF4-FFF2-40B4-BE49-F238E27FC236}">
                    <a16:creationId xmlns:a16="http://schemas.microsoft.com/office/drawing/2014/main" id="{4A9BE625-82C3-D54D-B02C-5858B9E04D06}"/>
                  </a:ext>
                </a:extLst>
              </p:cNvPr>
              <p:cNvCxnSpPr>
                <a:endCxn id="120" idx="3"/>
              </p:cNvCxnSpPr>
              <p:nvPr/>
            </p:nvCxnSpPr>
            <p:spPr>
              <a:xfrm flipV="1">
                <a:off x="1204651" y="3985294"/>
                <a:ext cx="575021" cy="1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D5E9EEC5-8FD1-2640-87D9-1F50F088340F}"/>
                </a:ext>
              </a:extLst>
            </p:cNvPr>
            <p:cNvGrpSpPr/>
            <p:nvPr/>
          </p:nvGrpSpPr>
          <p:grpSpPr>
            <a:xfrm>
              <a:off x="2563623" y="3566164"/>
              <a:ext cx="1727021" cy="126000"/>
              <a:chOff x="628651" y="3922295"/>
              <a:chExt cx="1727021" cy="126000"/>
            </a:xfrm>
          </p:grpSpPr>
          <p:sp>
            <p:nvSpPr>
              <p:cNvPr id="123" name="Pentagon 122">
                <a:extLst>
                  <a:ext uri="{FF2B5EF4-FFF2-40B4-BE49-F238E27FC236}">
                    <a16:creationId xmlns:a16="http://schemas.microsoft.com/office/drawing/2014/main" id="{750635E6-1E17-DA47-9D71-6CC3D0F64209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Pentagon 123">
                <a:extLst>
                  <a:ext uri="{FF2B5EF4-FFF2-40B4-BE49-F238E27FC236}">
                    <a16:creationId xmlns:a16="http://schemas.microsoft.com/office/drawing/2014/main" id="{3822610D-7F84-CD44-B5D7-C78657991992}"/>
                  </a:ext>
                </a:extLst>
              </p:cNvPr>
              <p:cNvSpPr/>
              <p:nvPr/>
            </p:nvSpPr>
            <p:spPr>
              <a:xfrm rot="10800000">
                <a:off x="1779672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5" name="Elbow Connector 124">
                <a:extLst>
                  <a:ext uri="{FF2B5EF4-FFF2-40B4-BE49-F238E27FC236}">
                    <a16:creationId xmlns:a16="http://schemas.microsoft.com/office/drawing/2014/main" id="{1474F0BB-04E5-954A-AE57-F67CAEDF725F}"/>
                  </a:ext>
                </a:extLst>
              </p:cNvPr>
              <p:cNvCxnSpPr>
                <a:endCxn id="124" idx="3"/>
              </p:cNvCxnSpPr>
              <p:nvPr/>
            </p:nvCxnSpPr>
            <p:spPr>
              <a:xfrm flipV="1">
                <a:off x="1204651" y="3985294"/>
                <a:ext cx="575021" cy="1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FB1D11D1-1A61-F64B-8F22-6C80856FB518}"/>
                </a:ext>
              </a:extLst>
            </p:cNvPr>
            <p:cNvGrpSpPr/>
            <p:nvPr/>
          </p:nvGrpSpPr>
          <p:grpSpPr>
            <a:xfrm>
              <a:off x="2663306" y="3761643"/>
              <a:ext cx="1957215" cy="126000"/>
              <a:chOff x="1003627" y="5032563"/>
              <a:chExt cx="1957215" cy="126000"/>
            </a:xfrm>
          </p:grpSpPr>
          <p:grpSp>
            <p:nvGrpSpPr>
              <p:cNvPr id="131" name="Group 130">
                <a:extLst>
                  <a:ext uri="{FF2B5EF4-FFF2-40B4-BE49-F238E27FC236}">
                    <a16:creationId xmlns:a16="http://schemas.microsoft.com/office/drawing/2014/main" id="{D48ED782-1EF2-954E-8C10-FDB7408E68BF}"/>
                  </a:ext>
                </a:extLst>
              </p:cNvPr>
              <p:cNvGrpSpPr/>
              <p:nvPr/>
            </p:nvGrpSpPr>
            <p:grpSpPr>
              <a:xfrm>
                <a:off x="1003627" y="5032563"/>
                <a:ext cx="1957215" cy="126000"/>
                <a:chOff x="628651" y="3922295"/>
                <a:chExt cx="1957215" cy="126000"/>
              </a:xfrm>
            </p:grpSpPr>
            <p:sp>
              <p:nvSpPr>
                <p:cNvPr id="133" name="Pentagon 132">
                  <a:extLst>
                    <a:ext uri="{FF2B5EF4-FFF2-40B4-BE49-F238E27FC236}">
                      <a16:creationId xmlns:a16="http://schemas.microsoft.com/office/drawing/2014/main" id="{8883EF30-E9B3-CC4E-ADA9-4946F0F0C1D7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4" name="Pentagon 133">
                  <a:extLst>
                    <a:ext uri="{FF2B5EF4-FFF2-40B4-BE49-F238E27FC236}">
                      <a16:creationId xmlns:a16="http://schemas.microsoft.com/office/drawing/2014/main" id="{E3739766-B41E-0945-ACAA-F93858CED234}"/>
                    </a:ext>
                  </a:extLst>
                </p:cNvPr>
                <p:cNvSpPr/>
                <p:nvPr/>
              </p:nvSpPr>
              <p:spPr>
                <a:xfrm rot="10800000">
                  <a:off x="20098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32" name="Elbow Connector 131">
                <a:extLst>
                  <a:ext uri="{FF2B5EF4-FFF2-40B4-BE49-F238E27FC236}">
                    <a16:creationId xmlns:a16="http://schemas.microsoft.com/office/drawing/2014/main" id="{8C83AB8A-AA29-BD4A-9563-455C62EEF9AD}"/>
                  </a:ext>
                </a:extLst>
              </p:cNvPr>
              <p:cNvCxnSpPr>
                <a:cxnSpLocks/>
                <a:stCxn id="133" idx="3"/>
                <a:endCxn id="134" idx="3"/>
              </p:cNvCxnSpPr>
              <p:nvPr/>
            </p:nvCxnSpPr>
            <p:spPr>
              <a:xfrm flipV="1">
                <a:off x="1579627" y="5095562"/>
                <a:ext cx="805215" cy="2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3ECB170B-5EF8-1348-BF7D-26463008DED7}"/>
                </a:ext>
              </a:extLst>
            </p:cNvPr>
            <p:cNvGrpSpPr/>
            <p:nvPr/>
          </p:nvGrpSpPr>
          <p:grpSpPr>
            <a:xfrm>
              <a:off x="2978777" y="3942401"/>
              <a:ext cx="3978039" cy="127305"/>
              <a:chOff x="1003627" y="5031258"/>
              <a:chExt cx="3978039" cy="127305"/>
            </a:xfrm>
          </p:grpSpPr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E53ADB64-19F1-BB4A-963E-ADF923D818A1}"/>
                  </a:ext>
                </a:extLst>
              </p:cNvPr>
              <p:cNvGrpSpPr/>
              <p:nvPr/>
            </p:nvGrpSpPr>
            <p:grpSpPr>
              <a:xfrm>
                <a:off x="1003627" y="5031258"/>
                <a:ext cx="3978039" cy="127305"/>
                <a:chOff x="628651" y="3920990"/>
                <a:chExt cx="3978039" cy="127305"/>
              </a:xfrm>
            </p:grpSpPr>
            <p:sp>
              <p:nvSpPr>
                <p:cNvPr id="138" name="Pentagon 137">
                  <a:extLst>
                    <a:ext uri="{FF2B5EF4-FFF2-40B4-BE49-F238E27FC236}">
                      <a16:creationId xmlns:a16="http://schemas.microsoft.com/office/drawing/2014/main" id="{3E92108D-A22B-B64F-A823-F36990C61537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9" name="Pentagon 138">
                  <a:extLst>
                    <a:ext uri="{FF2B5EF4-FFF2-40B4-BE49-F238E27FC236}">
                      <a16:creationId xmlns:a16="http://schemas.microsoft.com/office/drawing/2014/main" id="{62612795-F2BB-A543-855E-BC19CE35D95B}"/>
                    </a:ext>
                  </a:extLst>
                </p:cNvPr>
                <p:cNvSpPr/>
                <p:nvPr/>
              </p:nvSpPr>
              <p:spPr>
                <a:xfrm rot="10800000">
                  <a:off x="4030690" y="3920990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37" name="Elbow Connector 136">
                <a:extLst>
                  <a:ext uri="{FF2B5EF4-FFF2-40B4-BE49-F238E27FC236}">
                    <a16:creationId xmlns:a16="http://schemas.microsoft.com/office/drawing/2014/main" id="{EBB9D1AE-7FEF-1341-8737-DC2520052F12}"/>
                  </a:ext>
                </a:extLst>
              </p:cNvPr>
              <p:cNvCxnSpPr>
                <a:cxnSpLocks/>
                <a:stCxn id="138" idx="3"/>
                <a:endCxn id="139" idx="3"/>
              </p:cNvCxnSpPr>
              <p:nvPr/>
            </p:nvCxnSpPr>
            <p:spPr>
              <a:xfrm flipV="1">
                <a:off x="1579627" y="5094257"/>
                <a:ext cx="2826039" cy="1307"/>
              </a:xfrm>
              <a:prstGeom prst="bentConnector3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</p:cxnSp>
        </p:grp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DEF55663-6D8D-6F49-B71C-DDA2B73E1F4E}"/>
                </a:ext>
              </a:extLst>
            </p:cNvPr>
            <p:cNvGrpSpPr/>
            <p:nvPr/>
          </p:nvGrpSpPr>
          <p:grpSpPr>
            <a:xfrm>
              <a:off x="3139623" y="4140528"/>
              <a:ext cx="3690039" cy="125999"/>
              <a:chOff x="1003627" y="5032564"/>
              <a:chExt cx="3690039" cy="125999"/>
            </a:xfrm>
          </p:grpSpPr>
          <p:grpSp>
            <p:nvGrpSpPr>
              <p:cNvPr id="142" name="Group 141">
                <a:extLst>
                  <a:ext uri="{FF2B5EF4-FFF2-40B4-BE49-F238E27FC236}">
                    <a16:creationId xmlns:a16="http://schemas.microsoft.com/office/drawing/2014/main" id="{A884427C-871F-784D-802F-06BA92174ABA}"/>
                  </a:ext>
                </a:extLst>
              </p:cNvPr>
              <p:cNvGrpSpPr/>
              <p:nvPr/>
            </p:nvGrpSpPr>
            <p:grpSpPr>
              <a:xfrm>
                <a:off x="1003627" y="5032564"/>
                <a:ext cx="3690039" cy="125999"/>
                <a:chOff x="628651" y="3922296"/>
                <a:chExt cx="3690039" cy="125999"/>
              </a:xfrm>
            </p:grpSpPr>
            <p:sp>
              <p:nvSpPr>
                <p:cNvPr id="144" name="Pentagon 143">
                  <a:extLst>
                    <a:ext uri="{FF2B5EF4-FFF2-40B4-BE49-F238E27FC236}">
                      <a16:creationId xmlns:a16="http://schemas.microsoft.com/office/drawing/2014/main" id="{A1477885-4C3A-6147-A059-3813A001DAB2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5" name="Pentagon 144">
                  <a:extLst>
                    <a:ext uri="{FF2B5EF4-FFF2-40B4-BE49-F238E27FC236}">
                      <a16:creationId xmlns:a16="http://schemas.microsoft.com/office/drawing/2014/main" id="{403EB4A0-1FB6-564B-A90D-485BFFA7089D}"/>
                    </a:ext>
                  </a:extLst>
                </p:cNvPr>
                <p:cNvSpPr/>
                <p:nvPr/>
              </p:nvSpPr>
              <p:spPr>
                <a:xfrm rot="10800000">
                  <a:off x="3742690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43" name="Elbow Connector 142">
                <a:extLst>
                  <a:ext uri="{FF2B5EF4-FFF2-40B4-BE49-F238E27FC236}">
                    <a16:creationId xmlns:a16="http://schemas.microsoft.com/office/drawing/2014/main" id="{FCAB546E-8B04-6F42-A071-8112F55A4E71}"/>
                  </a:ext>
                </a:extLst>
              </p:cNvPr>
              <p:cNvCxnSpPr>
                <a:cxnSpLocks/>
                <a:stCxn id="144" idx="3"/>
                <a:endCxn id="145" idx="3"/>
              </p:cNvCxnSpPr>
              <p:nvPr/>
            </p:nvCxnSpPr>
            <p:spPr>
              <a:xfrm flipV="1">
                <a:off x="1579627" y="5095563"/>
                <a:ext cx="2538039" cy="1"/>
              </a:xfrm>
              <a:prstGeom prst="bentConnector3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</p:cxnSp>
        </p:grpSp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B442D1CA-C232-3643-83DE-04B367B497CA}"/>
                </a:ext>
              </a:extLst>
            </p:cNvPr>
            <p:cNvGrpSpPr/>
            <p:nvPr/>
          </p:nvGrpSpPr>
          <p:grpSpPr>
            <a:xfrm>
              <a:off x="2842991" y="4328569"/>
              <a:ext cx="4057815" cy="125999"/>
              <a:chOff x="1003627" y="5032564"/>
              <a:chExt cx="4057815" cy="125999"/>
            </a:xfrm>
          </p:grpSpPr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EFDA79DB-884B-CB4C-9269-907C6ACD032A}"/>
                  </a:ext>
                </a:extLst>
              </p:cNvPr>
              <p:cNvGrpSpPr/>
              <p:nvPr/>
            </p:nvGrpSpPr>
            <p:grpSpPr>
              <a:xfrm>
                <a:off x="1003627" y="5032564"/>
                <a:ext cx="4057815" cy="125999"/>
                <a:chOff x="628651" y="3922296"/>
                <a:chExt cx="4057815" cy="125999"/>
              </a:xfrm>
            </p:grpSpPr>
            <p:sp>
              <p:nvSpPr>
                <p:cNvPr id="150" name="Pentagon 149">
                  <a:extLst>
                    <a:ext uri="{FF2B5EF4-FFF2-40B4-BE49-F238E27FC236}">
                      <a16:creationId xmlns:a16="http://schemas.microsoft.com/office/drawing/2014/main" id="{303CDACB-9268-794C-88B2-07B1CA67104E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1" name="Pentagon 150">
                  <a:extLst>
                    <a:ext uri="{FF2B5EF4-FFF2-40B4-BE49-F238E27FC236}">
                      <a16:creationId xmlns:a16="http://schemas.microsoft.com/office/drawing/2014/main" id="{81DE0E54-BD96-1A42-99F8-741C9BAC2F9D}"/>
                    </a:ext>
                  </a:extLst>
                </p:cNvPr>
                <p:cNvSpPr/>
                <p:nvPr/>
              </p:nvSpPr>
              <p:spPr>
                <a:xfrm rot="10800000">
                  <a:off x="4110466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49" name="Elbow Connector 148">
                <a:extLst>
                  <a:ext uri="{FF2B5EF4-FFF2-40B4-BE49-F238E27FC236}">
                    <a16:creationId xmlns:a16="http://schemas.microsoft.com/office/drawing/2014/main" id="{28B02417-97F9-2D4F-B94F-9345E77E999B}"/>
                  </a:ext>
                </a:extLst>
              </p:cNvPr>
              <p:cNvCxnSpPr>
                <a:cxnSpLocks/>
                <a:stCxn id="150" idx="3"/>
                <a:endCxn id="151" idx="3"/>
              </p:cNvCxnSpPr>
              <p:nvPr/>
            </p:nvCxnSpPr>
            <p:spPr>
              <a:xfrm flipV="1">
                <a:off x="1579627" y="5095563"/>
                <a:ext cx="2905815" cy="1"/>
              </a:xfrm>
              <a:prstGeom prst="bentConnector3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</p:cxn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0DB05114-A4F6-B54B-99F1-0526ACB35F56}"/>
                </a:ext>
              </a:extLst>
            </p:cNvPr>
            <p:cNvGrpSpPr/>
            <p:nvPr/>
          </p:nvGrpSpPr>
          <p:grpSpPr>
            <a:xfrm>
              <a:off x="3124028" y="4523767"/>
              <a:ext cx="3690039" cy="125999"/>
              <a:chOff x="1003627" y="5032564"/>
              <a:chExt cx="3690039" cy="125999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282AC817-F743-B849-A66C-295BE05F79F1}"/>
                  </a:ext>
                </a:extLst>
              </p:cNvPr>
              <p:cNvGrpSpPr/>
              <p:nvPr/>
            </p:nvGrpSpPr>
            <p:grpSpPr>
              <a:xfrm>
                <a:off x="1003627" y="5032564"/>
                <a:ext cx="3690039" cy="125999"/>
                <a:chOff x="628651" y="3922296"/>
                <a:chExt cx="3690039" cy="125999"/>
              </a:xfrm>
            </p:grpSpPr>
            <p:sp>
              <p:nvSpPr>
                <p:cNvPr id="157" name="Pentagon 156">
                  <a:extLst>
                    <a:ext uri="{FF2B5EF4-FFF2-40B4-BE49-F238E27FC236}">
                      <a16:creationId xmlns:a16="http://schemas.microsoft.com/office/drawing/2014/main" id="{395CE42F-4A18-A84A-84DB-1104DA44478A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8" name="Pentagon 157">
                  <a:extLst>
                    <a:ext uri="{FF2B5EF4-FFF2-40B4-BE49-F238E27FC236}">
                      <a16:creationId xmlns:a16="http://schemas.microsoft.com/office/drawing/2014/main" id="{CF5D649E-5386-EC40-A78B-1E9678966864}"/>
                    </a:ext>
                  </a:extLst>
                </p:cNvPr>
                <p:cNvSpPr/>
                <p:nvPr/>
              </p:nvSpPr>
              <p:spPr>
                <a:xfrm rot="10800000">
                  <a:off x="3742690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56" name="Elbow Connector 155">
                <a:extLst>
                  <a:ext uri="{FF2B5EF4-FFF2-40B4-BE49-F238E27FC236}">
                    <a16:creationId xmlns:a16="http://schemas.microsoft.com/office/drawing/2014/main" id="{13BEE2CB-9717-CB48-BD7C-503C6F376333}"/>
                  </a:ext>
                </a:extLst>
              </p:cNvPr>
              <p:cNvCxnSpPr>
                <a:cxnSpLocks/>
                <a:stCxn id="157" idx="3"/>
                <a:endCxn id="158" idx="3"/>
              </p:cNvCxnSpPr>
              <p:nvPr/>
            </p:nvCxnSpPr>
            <p:spPr>
              <a:xfrm flipV="1">
                <a:off x="1579627" y="5095563"/>
                <a:ext cx="2538039" cy="1"/>
              </a:xfrm>
              <a:prstGeom prst="bentConnector3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</p:cxnSp>
        </p:grp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F45881C6-04A7-D74F-A6FA-DD3124F2ADC4}"/>
                </a:ext>
              </a:extLst>
            </p:cNvPr>
            <p:cNvGrpSpPr/>
            <p:nvPr/>
          </p:nvGrpSpPr>
          <p:grpSpPr>
            <a:xfrm>
              <a:off x="3366849" y="4709089"/>
              <a:ext cx="3382788" cy="129286"/>
              <a:chOff x="1003627" y="5029277"/>
              <a:chExt cx="3382788" cy="129286"/>
            </a:xfrm>
          </p:grpSpPr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1007AB92-BADB-C549-BFC2-578AED81B587}"/>
                  </a:ext>
                </a:extLst>
              </p:cNvPr>
              <p:cNvGrpSpPr/>
              <p:nvPr/>
            </p:nvGrpSpPr>
            <p:grpSpPr>
              <a:xfrm>
                <a:off x="1003627" y="5029277"/>
                <a:ext cx="3382788" cy="129286"/>
                <a:chOff x="628651" y="3919009"/>
                <a:chExt cx="3382788" cy="129286"/>
              </a:xfrm>
            </p:grpSpPr>
            <p:sp>
              <p:nvSpPr>
                <p:cNvPr id="162" name="Pentagon 161">
                  <a:extLst>
                    <a:ext uri="{FF2B5EF4-FFF2-40B4-BE49-F238E27FC236}">
                      <a16:creationId xmlns:a16="http://schemas.microsoft.com/office/drawing/2014/main" id="{7B4700E2-F9C5-B64E-A8B7-4F0C435FD649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3" name="Pentagon 162">
                  <a:extLst>
                    <a:ext uri="{FF2B5EF4-FFF2-40B4-BE49-F238E27FC236}">
                      <a16:creationId xmlns:a16="http://schemas.microsoft.com/office/drawing/2014/main" id="{2D66BE18-4B74-5A49-B916-52E0F2ACAC98}"/>
                    </a:ext>
                  </a:extLst>
                </p:cNvPr>
                <p:cNvSpPr/>
                <p:nvPr/>
              </p:nvSpPr>
              <p:spPr>
                <a:xfrm rot="10800000">
                  <a:off x="3435439" y="3919009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1" name="Elbow Connector 160">
                <a:extLst>
                  <a:ext uri="{FF2B5EF4-FFF2-40B4-BE49-F238E27FC236}">
                    <a16:creationId xmlns:a16="http://schemas.microsoft.com/office/drawing/2014/main" id="{5115A027-734B-F64F-932E-680EC16DB372}"/>
                  </a:ext>
                </a:extLst>
              </p:cNvPr>
              <p:cNvCxnSpPr>
                <a:cxnSpLocks/>
                <a:stCxn id="162" idx="3"/>
                <a:endCxn id="163" idx="3"/>
              </p:cNvCxnSpPr>
              <p:nvPr/>
            </p:nvCxnSpPr>
            <p:spPr>
              <a:xfrm flipV="1">
                <a:off x="1579627" y="5092276"/>
                <a:ext cx="2230788" cy="3288"/>
              </a:xfrm>
              <a:prstGeom prst="bentConnector3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</p:cxnSp>
        </p:grp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614EB15C-284C-DD4F-8603-1B2F5E534AE4}"/>
                </a:ext>
              </a:extLst>
            </p:cNvPr>
            <p:cNvGrpSpPr/>
            <p:nvPr/>
          </p:nvGrpSpPr>
          <p:grpSpPr>
            <a:xfrm>
              <a:off x="7077496" y="3942401"/>
              <a:ext cx="1461015" cy="126000"/>
              <a:chOff x="628651" y="3922295"/>
              <a:chExt cx="1461015" cy="126000"/>
            </a:xfrm>
          </p:grpSpPr>
          <p:sp>
            <p:nvSpPr>
              <p:cNvPr id="166" name="Pentagon 165">
                <a:extLst>
                  <a:ext uri="{FF2B5EF4-FFF2-40B4-BE49-F238E27FC236}">
                    <a16:creationId xmlns:a16="http://schemas.microsoft.com/office/drawing/2014/main" id="{6C1D1BA6-7B61-7B44-B223-CC9B864A6A7E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Pentagon 166">
                <a:extLst>
                  <a:ext uri="{FF2B5EF4-FFF2-40B4-BE49-F238E27FC236}">
                    <a16:creationId xmlns:a16="http://schemas.microsoft.com/office/drawing/2014/main" id="{3A7EA347-6CB6-1448-8F58-2A5122EA2CBC}"/>
                  </a:ext>
                </a:extLst>
              </p:cNvPr>
              <p:cNvSpPr/>
              <p:nvPr/>
            </p:nvSpPr>
            <p:spPr>
              <a:xfrm rot="10800000">
                <a:off x="15136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68" name="Elbow Connector 167">
                <a:extLst>
                  <a:ext uri="{FF2B5EF4-FFF2-40B4-BE49-F238E27FC236}">
                    <a16:creationId xmlns:a16="http://schemas.microsoft.com/office/drawing/2014/main" id="{5630C690-3413-CD47-B1A1-09B751F2EEA8}"/>
                  </a:ext>
                </a:extLst>
              </p:cNvPr>
              <p:cNvCxnSpPr>
                <a:cxnSpLocks/>
                <a:stCxn id="166" idx="3"/>
                <a:endCxn id="167" idx="3"/>
              </p:cNvCxnSpPr>
              <p:nvPr/>
            </p:nvCxnSpPr>
            <p:spPr>
              <a:xfrm flipV="1">
                <a:off x="1204651" y="3985294"/>
                <a:ext cx="309015" cy="2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1E01C921-6AB9-5F45-B08F-351885DCE8BA}"/>
                </a:ext>
              </a:extLst>
            </p:cNvPr>
            <p:cNvGrpSpPr/>
            <p:nvPr/>
          </p:nvGrpSpPr>
          <p:grpSpPr>
            <a:xfrm>
              <a:off x="6011743" y="3000481"/>
              <a:ext cx="1727021" cy="126000"/>
              <a:chOff x="628651" y="3922295"/>
              <a:chExt cx="1727021" cy="126000"/>
            </a:xfrm>
          </p:grpSpPr>
          <p:sp>
            <p:nvSpPr>
              <p:cNvPr id="170" name="Pentagon 169">
                <a:extLst>
                  <a:ext uri="{FF2B5EF4-FFF2-40B4-BE49-F238E27FC236}">
                    <a16:creationId xmlns:a16="http://schemas.microsoft.com/office/drawing/2014/main" id="{FE795DD7-45CF-544D-B486-65E3A8CE2624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Pentagon 170">
                <a:extLst>
                  <a:ext uri="{FF2B5EF4-FFF2-40B4-BE49-F238E27FC236}">
                    <a16:creationId xmlns:a16="http://schemas.microsoft.com/office/drawing/2014/main" id="{768DBDD9-C0F3-7B44-954C-387DF877271A}"/>
                  </a:ext>
                </a:extLst>
              </p:cNvPr>
              <p:cNvSpPr/>
              <p:nvPr/>
            </p:nvSpPr>
            <p:spPr>
              <a:xfrm rot="10800000">
                <a:off x="1779672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2" name="Elbow Connector 171">
                <a:extLst>
                  <a:ext uri="{FF2B5EF4-FFF2-40B4-BE49-F238E27FC236}">
                    <a16:creationId xmlns:a16="http://schemas.microsoft.com/office/drawing/2014/main" id="{1A23173A-ECD0-954F-9B08-DF3DC78D176E}"/>
                  </a:ext>
                </a:extLst>
              </p:cNvPr>
              <p:cNvCxnSpPr>
                <a:endCxn id="171" idx="3"/>
              </p:cNvCxnSpPr>
              <p:nvPr/>
            </p:nvCxnSpPr>
            <p:spPr>
              <a:xfrm flipV="1">
                <a:off x="1204651" y="3985294"/>
                <a:ext cx="575021" cy="1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cxnSp>
          <p:nvCxnSpPr>
            <p:cNvPr id="174" name="Elbow Connector 173">
              <a:extLst>
                <a:ext uri="{FF2B5EF4-FFF2-40B4-BE49-F238E27FC236}">
                  <a16:creationId xmlns:a16="http://schemas.microsoft.com/office/drawing/2014/main" id="{E60D1151-BC56-7348-91A3-FD737405C01C}"/>
                </a:ext>
              </a:extLst>
            </p:cNvPr>
            <p:cNvCxnSpPr>
              <a:cxnSpLocks/>
              <a:stCxn id="108" idx="3"/>
              <a:endCxn id="109" idx="3"/>
            </p:cNvCxnSpPr>
            <p:nvPr/>
          </p:nvCxnSpPr>
          <p:spPr>
            <a:xfrm flipV="1">
              <a:off x="2561635" y="2892193"/>
              <a:ext cx="8052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365FA535-94D7-084B-8D2B-D3D9BF34AD1F}"/>
                </a:ext>
              </a:extLst>
            </p:cNvPr>
            <p:cNvGrpSpPr/>
            <p:nvPr/>
          </p:nvGrpSpPr>
          <p:grpSpPr>
            <a:xfrm>
              <a:off x="7008257" y="4334368"/>
              <a:ext cx="1461015" cy="126000"/>
              <a:chOff x="628651" y="3922295"/>
              <a:chExt cx="1461015" cy="126000"/>
            </a:xfrm>
          </p:grpSpPr>
          <p:sp>
            <p:nvSpPr>
              <p:cNvPr id="177" name="Pentagon 176">
                <a:extLst>
                  <a:ext uri="{FF2B5EF4-FFF2-40B4-BE49-F238E27FC236}">
                    <a16:creationId xmlns:a16="http://schemas.microsoft.com/office/drawing/2014/main" id="{6317CAF2-52C4-CD45-B246-C011498744EC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8" name="Pentagon 177">
                <a:extLst>
                  <a:ext uri="{FF2B5EF4-FFF2-40B4-BE49-F238E27FC236}">
                    <a16:creationId xmlns:a16="http://schemas.microsoft.com/office/drawing/2014/main" id="{7B06AEAB-E4B4-2240-B1DB-63F063EC6551}"/>
                  </a:ext>
                </a:extLst>
              </p:cNvPr>
              <p:cNvSpPr/>
              <p:nvPr/>
            </p:nvSpPr>
            <p:spPr>
              <a:xfrm rot="10800000">
                <a:off x="15136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79" name="Elbow Connector 178">
                <a:extLst>
                  <a:ext uri="{FF2B5EF4-FFF2-40B4-BE49-F238E27FC236}">
                    <a16:creationId xmlns:a16="http://schemas.microsoft.com/office/drawing/2014/main" id="{025A365B-4B79-5F4A-8780-D98BF847A6FF}"/>
                  </a:ext>
                </a:extLst>
              </p:cNvPr>
              <p:cNvCxnSpPr>
                <a:cxnSpLocks/>
                <a:stCxn id="177" idx="3"/>
                <a:endCxn id="178" idx="3"/>
              </p:cNvCxnSpPr>
              <p:nvPr/>
            </p:nvCxnSpPr>
            <p:spPr>
              <a:xfrm flipV="1">
                <a:off x="1204651" y="3985294"/>
                <a:ext cx="309015" cy="2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4CF91422-B5F7-FE45-987D-E32EE3B4C12A}"/>
                </a:ext>
              </a:extLst>
            </p:cNvPr>
            <p:cNvGrpSpPr/>
            <p:nvPr/>
          </p:nvGrpSpPr>
          <p:grpSpPr>
            <a:xfrm>
              <a:off x="6925145" y="4515595"/>
              <a:ext cx="1261503" cy="126000"/>
              <a:chOff x="628651" y="3922295"/>
              <a:chExt cx="1261503" cy="126000"/>
            </a:xfrm>
          </p:grpSpPr>
          <p:sp>
            <p:nvSpPr>
              <p:cNvPr id="181" name="Pentagon 180">
                <a:extLst>
                  <a:ext uri="{FF2B5EF4-FFF2-40B4-BE49-F238E27FC236}">
                    <a16:creationId xmlns:a16="http://schemas.microsoft.com/office/drawing/2014/main" id="{EF89D3F0-737C-9B4C-AC46-58210985CFB9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2" name="Pentagon 181">
                <a:extLst>
                  <a:ext uri="{FF2B5EF4-FFF2-40B4-BE49-F238E27FC236}">
                    <a16:creationId xmlns:a16="http://schemas.microsoft.com/office/drawing/2014/main" id="{19D5F663-8856-1B4D-8126-55F56061F30D}"/>
                  </a:ext>
                </a:extLst>
              </p:cNvPr>
              <p:cNvSpPr/>
              <p:nvPr/>
            </p:nvSpPr>
            <p:spPr>
              <a:xfrm rot="10800000">
                <a:off x="1314154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83" name="Elbow Connector 182">
                <a:extLst>
                  <a:ext uri="{FF2B5EF4-FFF2-40B4-BE49-F238E27FC236}">
                    <a16:creationId xmlns:a16="http://schemas.microsoft.com/office/drawing/2014/main" id="{969F510B-29E3-0C46-825C-460D7897C941}"/>
                  </a:ext>
                </a:extLst>
              </p:cNvPr>
              <p:cNvCxnSpPr>
                <a:cxnSpLocks/>
                <a:stCxn id="181" idx="3"/>
                <a:endCxn id="182" idx="3"/>
              </p:cNvCxnSpPr>
              <p:nvPr/>
            </p:nvCxnSpPr>
            <p:spPr>
              <a:xfrm flipV="1">
                <a:off x="1204651" y="3985294"/>
                <a:ext cx="109503" cy="2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82F182AC-4FCF-4E48-8601-F1DA98CBE3FB}"/>
                </a:ext>
              </a:extLst>
            </p:cNvPr>
            <p:cNvGrpSpPr/>
            <p:nvPr/>
          </p:nvGrpSpPr>
          <p:grpSpPr>
            <a:xfrm>
              <a:off x="6829804" y="4704593"/>
              <a:ext cx="1554333" cy="126000"/>
              <a:chOff x="628651" y="3922295"/>
              <a:chExt cx="1554333" cy="126000"/>
            </a:xfrm>
          </p:grpSpPr>
          <p:sp>
            <p:nvSpPr>
              <p:cNvPr id="185" name="Pentagon 184">
                <a:extLst>
                  <a:ext uri="{FF2B5EF4-FFF2-40B4-BE49-F238E27FC236}">
                    <a16:creationId xmlns:a16="http://schemas.microsoft.com/office/drawing/2014/main" id="{97BA9518-7FF3-E64F-91B7-9C4F896A0DDF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6" name="Pentagon 185">
                <a:extLst>
                  <a:ext uri="{FF2B5EF4-FFF2-40B4-BE49-F238E27FC236}">
                    <a16:creationId xmlns:a16="http://schemas.microsoft.com/office/drawing/2014/main" id="{635E2BE8-DA00-CC4B-9F86-267A1247A9E6}"/>
                  </a:ext>
                </a:extLst>
              </p:cNvPr>
              <p:cNvSpPr/>
              <p:nvPr/>
            </p:nvSpPr>
            <p:spPr>
              <a:xfrm rot="10800000">
                <a:off x="1606984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87" name="Elbow Connector 186">
                <a:extLst>
                  <a:ext uri="{FF2B5EF4-FFF2-40B4-BE49-F238E27FC236}">
                    <a16:creationId xmlns:a16="http://schemas.microsoft.com/office/drawing/2014/main" id="{84343DE4-49AD-9C40-A24A-8EDCB64A3087}"/>
                  </a:ext>
                </a:extLst>
              </p:cNvPr>
              <p:cNvCxnSpPr>
                <a:cxnSpLocks/>
                <a:stCxn id="185" idx="3"/>
                <a:endCxn id="186" idx="3"/>
              </p:cNvCxnSpPr>
              <p:nvPr/>
            </p:nvCxnSpPr>
            <p:spPr>
              <a:xfrm flipV="1">
                <a:off x="1204651" y="3985294"/>
                <a:ext cx="402333" cy="2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194" name="Group 193">
              <a:extLst>
                <a:ext uri="{FF2B5EF4-FFF2-40B4-BE49-F238E27FC236}">
                  <a16:creationId xmlns:a16="http://schemas.microsoft.com/office/drawing/2014/main" id="{35239E58-EE83-1F48-AD80-914930440054}"/>
                </a:ext>
              </a:extLst>
            </p:cNvPr>
            <p:cNvGrpSpPr/>
            <p:nvPr/>
          </p:nvGrpSpPr>
          <p:grpSpPr>
            <a:xfrm>
              <a:off x="4164661" y="2990604"/>
              <a:ext cx="1727021" cy="126000"/>
              <a:chOff x="628651" y="3922295"/>
              <a:chExt cx="1727021" cy="126000"/>
            </a:xfrm>
          </p:grpSpPr>
          <p:sp>
            <p:nvSpPr>
              <p:cNvPr id="195" name="Pentagon 194">
                <a:extLst>
                  <a:ext uri="{FF2B5EF4-FFF2-40B4-BE49-F238E27FC236}">
                    <a16:creationId xmlns:a16="http://schemas.microsoft.com/office/drawing/2014/main" id="{B0908037-6721-8343-BD72-D65966F8D43D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Pentagon 195">
                <a:extLst>
                  <a:ext uri="{FF2B5EF4-FFF2-40B4-BE49-F238E27FC236}">
                    <a16:creationId xmlns:a16="http://schemas.microsoft.com/office/drawing/2014/main" id="{62276D29-4322-654A-84EF-29DCD842F643}"/>
                  </a:ext>
                </a:extLst>
              </p:cNvPr>
              <p:cNvSpPr/>
              <p:nvPr/>
            </p:nvSpPr>
            <p:spPr>
              <a:xfrm rot="10800000">
                <a:off x="1779672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97" name="Elbow Connector 196">
                <a:extLst>
                  <a:ext uri="{FF2B5EF4-FFF2-40B4-BE49-F238E27FC236}">
                    <a16:creationId xmlns:a16="http://schemas.microsoft.com/office/drawing/2014/main" id="{06D1D0CF-503B-F644-B4BA-9582047B380D}"/>
                  </a:ext>
                </a:extLst>
              </p:cNvPr>
              <p:cNvCxnSpPr>
                <a:endCxn id="196" idx="3"/>
              </p:cNvCxnSpPr>
              <p:nvPr/>
            </p:nvCxnSpPr>
            <p:spPr>
              <a:xfrm flipV="1">
                <a:off x="1204651" y="3985294"/>
                <a:ext cx="575021" cy="1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198" name="Group 197">
              <a:extLst>
                <a:ext uri="{FF2B5EF4-FFF2-40B4-BE49-F238E27FC236}">
                  <a16:creationId xmlns:a16="http://schemas.microsoft.com/office/drawing/2014/main" id="{0A9B6111-8896-234A-8BE4-74A2474DDDFF}"/>
                </a:ext>
              </a:extLst>
            </p:cNvPr>
            <p:cNvGrpSpPr/>
            <p:nvPr/>
          </p:nvGrpSpPr>
          <p:grpSpPr>
            <a:xfrm>
              <a:off x="4095890" y="3196818"/>
              <a:ext cx="1261503" cy="126000"/>
              <a:chOff x="628651" y="3922295"/>
              <a:chExt cx="1261503" cy="126000"/>
            </a:xfrm>
          </p:grpSpPr>
          <p:sp>
            <p:nvSpPr>
              <p:cNvPr id="199" name="Pentagon 198">
                <a:extLst>
                  <a:ext uri="{FF2B5EF4-FFF2-40B4-BE49-F238E27FC236}">
                    <a16:creationId xmlns:a16="http://schemas.microsoft.com/office/drawing/2014/main" id="{BF266021-ADA8-AF4E-B1CD-A7E34D775D1B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Pentagon 199">
                <a:extLst>
                  <a:ext uri="{FF2B5EF4-FFF2-40B4-BE49-F238E27FC236}">
                    <a16:creationId xmlns:a16="http://schemas.microsoft.com/office/drawing/2014/main" id="{9DC04314-B5E7-BF43-B422-0CFEA1A04A11}"/>
                  </a:ext>
                </a:extLst>
              </p:cNvPr>
              <p:cNvSpPr/>
              <p:nvPr/>
            </p:nvSpPr>
            <p:spPr>
              <a:xfrm rot="10800000">
                <a:off x="1314154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01" name="Elbow Connector 200">
                <a:extLst>
                  <a:ext uri="{FF2B5EF4-FFF2-40B4-BE49-F238E27FC236}">
                    <a16:creationId xmlns:a16="http://schemas.microsoft.com/office/drawing/2014/main" id="{DBD6943F-CCB7-7A43-88D4-CCF2B3A936BE}"/>
                  </a:ext>
                </a:extLst>
              </p:cNvPr>
              <p:cNvCxnSpPr>
                <a:cxnSpLocks/>
                <a:stCxn id="199" idx="3"/>
                <a:endCxn id="200" idx="3"/>
              </p:cNvCxnSpPr>
              <p:nvPr/>
            </p:nvCxnSpPr>
            <p:spPr>
              <a:xfrm flipV="1">
                <a:off x="1204651" y="3985294"/>
                <a:ext cx="109503" cy="2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206" name="Group 205">
              <a:extLst>
                <a:ext uri="{FF2B5EF4-FFF2-40B4-BE49-F238E27FC236}">
                  <a16:creationId xmlns:a16="http://schemas.microsoft.com/office/drawing/2014/main" id="{34FA1B47-E096-1344-B2FC-ADAEA203B048}"/>
                </a:ext>
              </a:extLst>
            </p:cNvPr>
            <p:cNvGrpSpPr/>
            <p:nvPr/>
          </p:nvGrpSpPr>
          <p:grpSpPr>
            <a:xfrm>
              <a:off x="4387865" y="3572643"/>
              <a:ext cx="1727021" cy="126000"/>
              <a:chOff x="628651" y="3922295"/>
              <a:chExt cx="1727021" cy="126000"/>
            </a:xfrm>
          </p:grpSpPr>
          <p:sp>
            <p:nvSpPr>
              <p:cNvPr id="207" name="Pentagon 206">
                <a:extLst>
                  <a:ext uri="{FF2B5EF4-FFF2-40B4-BE49-F238E27FC236}">
                    <a16:creationId xmlns:a16="http://schemas.microsoft.com/office/drawing/2014/main" id="{B079A61F-E31C-F149-B7DF-D680D70F0325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Pentagon 207">
                <a:extLst>
                  <a:ext uri="{FF2B5EF4-FFF2-40B4-BE49-F238E27FC236}">
                    <a16:creationId xmlns:a16="http://schemas.microsoft.com/office/drawing/2014/main" id="{F14B396F-22B2-A345-9788-2E0C5FCCC380}"/>
                  </a:ext>
                </a:extLst>
              </p:cNvPr>
              <p:cNvSpPr/>
              <p:nvPr/>
            </p:nvSpPr>
            <p:spPr>
              <a:xfrm rot="10800000">
                <a:off x="1779672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09" name="Elbow Connector 208">
                <a:extLst>
                  <a:ext uri="{FF2B5EF4-FFF2-40B4-BE49-F238E27FC236}">
                    <a16:creationId xmlns:a16="http://schemas.microsoft.com/office/drawing/2014/main" id="{4D1A3A5B-D185-B94C-85CB-E34E03B01DFB}"/>
                  </a:ext>
                </a:extLst>
              </p:cNvPr>
              <p:cNvCxnSpPr>
                <a:endCxn id="208" idx="3"/>
              </p:cNvCxnSpPr>
              <p:nvPr/>
            </p:nvCxnSpPr>
            <p:spPr>
              <a:xfrm flipV="1">
                <a:off x="1204651" y="3985294"/>
                <a:ext cx="575021" cy="1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210" name="Group 209">
              <a:extLst>
                <a:ext uri="{FF2B5EF4-FFF2-40B4-BE49-F238E27FC236}">
                  <a16:creationId xmlns:a16="http://schemas.microsoft.com/office/drawing/2014/main" id="{E74DDF49-9ACD-3841-B795-ACA3F220634D}"/>
                </a:ext>
              </a:extLst>
            </p:cNvPr>
            <p:cNvGrpSpPr/>
            <p:nvPr/>
          </p:nvGrpSpPr>
          <p:grpSpPr>
            <a:xfrm>
              <a:off x="4730341" y="3763114"/>
              <a:ext cx="1461015" cy="126000"/>
              <a:chOff x="628651" y="3922295"/>
              <a:chExt cx="1461015" cy="126000"/>
            </a:xfrm>
          </p:grpSpPr>
          <p:sp>
            <p:nvSpPr>
              <p:cNvPr id="211" name="Pentagon 210">
                <a:extLst>
                  <a:ext uri="{FF2B5EF4-FFF2-40B4-BE49-F238E27FC236}">
                    <a16:creationId xmlns:a16="http://schemas.microsoft.com/office/drawing/2014/main" id="{72B87851-A201-D44F-A361-E47EE14719C5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Pentagon 211">
                <a:extLst>
                  <a:ext uri="{FF2B5EF4-FFF2-40B4-BE49-F238E27FC236}">
                    <a16:creationId xmlns:a16="http://schemas.microsoft.com/office/drawing/2014/main" id="{9D64DC9B-3100-7543-A4AB-E0F8FB52F256}"/>
                  </a:ext>
                </a:extLst>
              </p:cNvPr>
              <p:cNvSpPr/>
              <p:nvPr/>
            </p:nvSpPr>
            <p:spPr>
              <a:xfrm rot="10800000">
                <a:off x="15136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13" name="Elbow Connector 212">
                <a:extLst>
                  <a:ext uri="{FF2B5EF4-FFF2-40B4-BE49-F238E27FC236}">
                    <a16:creationId xmlns:a16="http://schemas.microsoft.com/office/drawing/2014/main" id="{4FAF4206-55F7-3548-B9EE-4EF06D2874FF}"/>
                  </a:ext>
                </a:extLst>
              </p:cNvPr>
              <p:cNvCxnSpPr>
                <a:cxnSpLocks/>
                <a:stCxn id="211" idx="3"/>
                <a:endCxn id="212" idx="3"/>
              </p:cNvCxnSpPr>
              <p:nvPr/>
            </p:nvCxnSpPr>
            <p:spPr>
              <a:xfrm flipV="1">
                <a:off x="1204651" y="3985294"/>
                <a:ext cx="309015" cy="2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214" name="Group 213">
              <a:extLst>
                <a:ext uri="{FF2B5EF4-FFF2-40B4-BE49-F238E27FC236}">
                  <a16:creationId xmlns:a16="http://schemas.microsoft.com/office/drawing/2014/main" id="{78E71943-CAFD-364F-B196-92C27E6D7BC5}"/>
                </a:ext>
              </a:extLst>
            </p:cNvPr>
            <p:cNvGrpSpPr/>
            <p:nvPr/>
          </p:nvGrpSpPr>
          <p:grpSpPr>
            <a:xfrm>
              <a:off x="5490304" y="3198035"/>
              <a:ext cx="1957215" cy="126000"/>
              <a:chOff x="1003627" y="5032563"/>
              <a:chExt cx="1957215" cy="126000"/>
            </a:xfrm>
          </p:grpSpPr>
          <p:grpSp>
            <p:nvGrpSpPr>
              <p:cNvPr id="215" name="Group 214">
                <a:extLst>
                  <a:ext uri="{FF2B5EF4-FFF2-40B4-BE49-F238E27FC236}">
                    <a16:creationId xmlns:a16="http://schemas.microsoft.com/office/drawing/2014/main" id="{72231D16-0BA8-D843-B1D6-840BD1BDF999}"/>
                  </a:ext>
                </a:extLst>
              </p:cNvPr>
              <p:cNvGrpSpPr/>
              <p:nvPr/>
            </p:nvGrpSpPr>
            <p:grpSpPr>
              <a:xfrm>
                <a:off x="1003627" y="5032563"/>
                <a:ext cx="1957215" cy="126000"/>
                <a:chOff x="628651" y="3922295"/>
                <a:chExt cx="1957215" cy="126000"/>
              </a:xfrm>
            </p:grpSpPr>
            <p:sp>
              <p:nvSpPr>
                <p:cNvPr id="217" name="Pentagon 216">
                  <a:extLst>
                    <a:ext uri="{FF2B5EF4-FFF2-40B4-BE49-F238E27FC236}">
                      <a16:creationId xmlns:a16="http://schemas.microsoft.com/office/drawing/2014/main" id="{CA379510-E871-3C4F-8C74-3C1B400D2443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8" name="Pentagon 217">
                  <a:extLst>
                    <a:ext uri="{FF2B5EF4-FFF2-40B4-BE49-F238E27FC236}">
                      <a16:creationId xmlns:a16="http://schemas.microsoft.com/office/drawing/2014/main" id="{76CCECCF-FD61-B844-B985-7331BDF94603}"/>
                    </a:ext>
                  </a:extLst>
                </p:cNvPr>
                <p:cNvSpPr/>
                <p:nvPr/>
              </p:nvSpPr>
              <p:spPr>
                <a:xfrm rot="10800000">
                  <a:off x="20098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16" name="Elbow Connector 215">
                <a:extLst>
                  <a:ext uri="{FF2B5EF4-FFF2-40B4-BE49-F238E27FC236}">
                    <a16:creationId xmlns:a16="http://schemas.microsoft.com/office/drawing/2014/main" id="{D777143D-BECD-0E45-8550-88025FD94466}"/>
                  </a:ext>
                </a:extLst>
              </p:cNvPr>
              <p:cNvCxnSpPr>
                <a:cxnSpLocks/>
                <a:stCxn id="217" idx="3"/>
                <a:endCxn id="218" idx="3"/>
              </p:cNvCxnSpPr>
              <p:nvPr/>
            </p:nvCxnSpPr>
            <p:spPr>
              <a:xfrm flipV="1">
                <a:off x="1579627" y="5095562"/>
                <a:ext cx="805215" cy="2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219" name="Group 218">
              <a:extLst>
                <a:ext uri="{FF2B5EF4-FFF2-40B4-BE49-F238E27FC236}">
                  <a16:creationId xmlns:a16="http://schemas.microsoft.com/office/drawing/2014/main" id="{F403DE97-7AB7-A04E-9022-59523DD1F6A3}"/>
                </a:ext>
              </a:extLst>
            </p:cNvPr>
            <p:cNvGrpSpPr/>
            <p:nvPr/>
          </p:nvGrpSpPr>
          <p:grpSpPr>
            <a:xfrm>
              <a:off x="6168619" y="2832039"/>
              <a:ext cx="1461015" cy="126000"/>
              <a:chOff x="628651" y="3922295"/>
              <a:chExt cx="1461015" cy="126000"/>
            </a:xfrm>
          </p:grpSpPr>
          <p:sp>
            <p:nvSpPr>
              <p:cNvPr id="220" name="Pentagon 219">
                <a:extLst>
                  <a:ext uri="{FF2B5EF4-FFF2-40B4-BE49-F238E27FC236}">
                    <a16:creationId xmlns:a16="http://schemas.microsoft.com/office/drawing/2014/main" id="{6B62BF17-B8BD-8D44-AF82-2EF4696801A8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1" name="Pentagon 220">
                <a:extLst>
                  <a:ext uri="{FF2B5EF4-FFF2-40B4-BE49-F238E27FC236}">
                    <a16:creationId xmlns:a16="http://schemas.microsoft.com/office/drawing/2014/main" id="{FBCBE632-D7CE-7E48-AECD-38F727E58959}"/>
                  </a:ext>
                </a:extLst>
              </p:cNvPr>
              <p:cNvSpPr/>
              <p:nvPr/>
            </p:nvSpPr>
            <p:spPr>
              <a:xfrm rot="10800000">
                <a:off x="15136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22" name="Elbow Connector 221">
                <a:extLst>
                  <a:ext uri="{FF2B5EF4-FFF2-40B4-BE49-F238E27FC236}">
                    <a16:creationId xmlns:a16="http://schemas.microsoft.com/office/drawing/2014/main" id="{0C48BD0F-48E3-024D-BAE6-BE2FF5E2218D}"/>
                  </a:ext>
                </a:extLst>
              </p:cNvPr>
              <p:cNvCxnSpPr>
                <a:cxnSpLocks/>
                <a:stCxn id="220" idx="3"/>
                <a:endCxn id="221" idx="3"/>
              </p:cNvCxnSpPr>
              <p:nvPr/>
            </p:nvCxnSpPr>
            <p:spPr>
              <a:xfrm flipV="1">
                <a:off x="1204651" y="3985294"/>
                <a:ext cx="309015" cy="2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223" name="Group 222">
              <a:extLst>
                <a:ext uri="{FF2B5EF4-FFF2-40B4-BE49-F238E27FC236}">
                  <a16:creationId xmlns:a16="http://schemas.microsoft.com/office/drawing/2014/main" id="{5D64AAE0-A739-1C43-A990-EC1D8262C581}"/>
                </a:ext>
              </a:extLst>
            </p:cNvPr>
            <p:cNvGrpSpPr/>
            <p:nvPr/>
          </p:nvGrpSpPr>
          <p:grpSpPr>
            <a:xfrm>
              <a:off x="6299743" y="3753401"/>
              <a:ext cx="1957215" cy="126000"/>
              <a:chOff x="1003627" y="5032563"/>
              <a:chExt cx="1957215" cy="126000"/>
            </a:xfrm>
          </p:grpSpPr>
          <p:grpSp>
            <p:nvGrpSpPr>
              <p:cNvPr id="224" name="Group 223">
                <a:extLst>
                  <a:ext uri="{FF2B5EF4-FFF2-40B4-BE49-F238E27FC236}">
                    <a16:creationId xmlns:a16="http://schemas.microsoft.com/office/drawing/2014/main" id="{9EC167A7-EEEF-564B-850C-EC496CDACF59}"/>
                  </a:ext>
                </a:extLst>
              </p:cNvPr>
              <p:cNvGrpSpPr/>
              <p:nvPr/>
            </p:nvGrpSpPr>
            <p:grpSpPr>
              <a:xfrm>
                <a:off x="1003627" y="5032563"/>
                <a:ext cx="1957215" cy="126000"/>
                <a:chOff x="628651" y="3922295"/>
                <a:chExt cx="1957215" cy="126000"/>
              </a:xfrm>
            </p:grpSpPr>
            <p:sp>
              <p:nvSpPr>
                <p:cNvPr id="226" name="Pentagon 225">
                  <a:extLst>
                    <a:ext uri="{FF2B5EF4-FFF2-40B4-BE49-F238E27FC236}">
                      <a16:creationId xmlns:a16="http://schemas.microsoft.com/office/drawing/2014/main" id="{05B178E2-E624-B946-BB87-2563EAA2D2E7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7" name="Pentagon 226">
                  <a:extLst>
                    <a:ext uri="{FF2B5EF4-FFF2-40B4-BE49-F238E27FC236}">
                      <a16:creationId xmlns:a16="http://schemas.microsoft.com/office/drawing/2014/main" id="{A16AC623-4C51-E344-8AB9-F6DB50B83BA3}"/>
                    </a:ext>
                  </a:extLst>
                </p:cNvPr>
                <p:cNvSpPr/>
                <p:nvPr/>
              </p:nvSpPr>
              <p:spPr>
                <a:xfrm rot="10800000">
                  <a:off x="20098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25" name="Elbow Connector 224">
                <a:extLst>
                  <a:ext uri="{FF2B5EF4-FFF2-40B4-BE49-F238E27FC236}">
                    <a16:creationId xmlns:a16="http://schemas.microsoft.com/office/drawing/2014/main" id="{E85D178F-18F8-B743-B4EE-9451589B8558}"/>
                  </a:ext>
                </a:extLst>
              </p:cNvPr>
              <p:cNvCxnSpPr>
                <a:cxnSpLocks/>
                <a:stCxn id="226" idx="3"/>
                <a:endCxn id="227" idx="3"/>
              </p:cNvCxnSpPr>
              <p:nvPr/>
            </p:nvCxnSpPr>
            <p:spPr>
              <a:xfrm flipV="1">
                <a:off x="1579627" y="5095562"/>
                <a:ext cx="805215" cy="2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BF577BB0-D97A-AD44-AD8F-F783E928E8BA}"/>
                </a:ext>
              </a:extLst>
            </p:cNvPr>
            <p:cNvGrpSpPr/>
            <p:nvPr/>
          </p:nvGrpSpPr>
          <p:grpSpPr>
            <a:xfrm>
              <a:off x="6945757" y="4138900"/>
              <a:ext cx="1727021" cy="126000"/>
              <a:chOff x="628651" y="3922295"/>
              <a:chExt cx="1727021" cy="126000"/>
            </a:xfrm>
          </p:grpSpPr>
          <p:sp>
            <p:nvSpPr>
              <p:cNvPr id="229" name="Pentagon 228">
                <a:extLst>
                  <a:ext uri="{FF2B5EF4-FFF2-40B4-BE49-F238E27FC236}">
                    <a16:creationId xmlns:a16="http://schemas.microsoft.com/office/drawing/2014/main" id="{F1B7752A-009F-4041-BC0E-FEF256A0F42B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0" name="Pentagon 229">
                <a:extLst>
                  <a:ext uri="{FF2B5EF4-FFF2-40B4-BE49-F238E27FC236}">
                    <a16:creationId xmlns:a16="http://schemas.microsoft.com/office/drawing/2014/main" id="{D32BA5EE-45F5-C44F-B5BA-152E01F344F0}"/>
                  </a:ext>
                </a:extLst>
              </p:cNvPr>
              <p:cNvSpPr/>
              <p:nvPr/>
            </p:nvSpPr>
            <p:spPr>
              <a:xfrm rot="10800000">
                <a:off x="1779672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1" name="Elbow Connector 230">
                <a:extLst>
                  <a:ext uri="{FF2B5EF4-FFF2-40B4-BE49-F238E27FC236}">
                    <a16:creationId xmlns:a16="http://schemas.microsoft.com/office/drawing/2014/main" id="{625CF5C4-40A4-C842-B4F5-4EFA58611496}"/>
                  </a:ext>
                </a:extLst>
              </p:cNvPr>
              <p:cNvCxnSpPr>
                <a:endCxn id="230" idx="3"/>
              </p:cNvCxnSpPr>
              <p:nvPr/>
            </p:nvCxnSpPr>
            <p:spPr>
              <a:xfrm flipV="1">
                <a:off x="1204651" y="3985294"/>
                <a:ext cx="575021" cy="1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232" name="Group 231">
              <a:extLst>
                <a:ext uri="{FF2B5EF4-FFF2-40B4-BE49-F238E27FC236}">
                  <a16:creationId xmlns:a16="http://schemas.microsoft.com/office/drawing/2014/main" id="{F5D03629-B8F8-4A48-8D75-BDA318DEFBA0}"/>
                </a:ext>
              </a:extLst>
            </p:cNvPr>
            <p:cNvGrpSpPr/>
            <p:nvPr/>
          </p:nvGrpSpPr>
          <p:grpSpPr>
            <a:xfrm>
              <a:off x="6131036" y="3397826"/>
              <a:ext cx="1727021" cy="126000"/>
              <a:chOff x="628651" y="3922295"/>
              <a:chExt cx="1727021" cy="126000"/>
            </a:xfrm>
          </p:grpSpPr>
          <p:sp>
            <p:nvSpPr>
              <p:cNvPr id="233" name="Pentagon 232">
                <a:extLst>
                  <a:ext uri="{FF2B5EF4-FFF2-40B4-BE49-F238E27FC236}">
                    <a16:creationId xmlns:a16="http://schemas.microsoft.com/office/drawing/2014/main" id="{27FF27B9-7B29-5D4B-9913-4EC92139F080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4" name="Pentagon 233">
                <a:extLst>
                  <a:ext uri="{FF2B5EF4-FFF2-40B4-BE49-F238E27FC236}">
                    <a16:creationId xmlns:a16="http://schemas.microsoft.com/office/drawing/2014/main" id="{84573B7D-6ED8-D34A-B65D-0645A6B8EFC1}"/>
                  </a:ext>
                </a:extLst>
              </p:cNvPr>
              <p:cNvSpPr/>
              <p:nvPr/>
            </p:nvSpPr>
            <p:spPr>
              <a:xfrm rot="10800000">
                <a:off x="1779672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5" name="Elbow Connector 234">
                <a:extLst>
                  <a:ext uri="{FF2B5EF4-FFF2-40B4-BE49-F238E27FC236}">
                    <a16:creationId xmlns:a16="http://schemas.microsoft.com/office/drawing/2014/main" id="{4A8BCB2C-4B57-FE43-AEF5-8A32C5C4072A}"/>
                  </a:ext>
                </a:extLst>
              </p:cNvPr>
              <p:cNvCxnSpPr>
                <a:endCxn id="234" idx="3"/>
              </p:cNvCxnSpPr>
              <p:nvPr/>
            </p:nvCxnSpPr>
            <p:spPr>
              <a:xfrm flipV="1">
                <a:off x="1204651" y="3985294"/>
                <a:ext cx="575021" cy="1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236" name="Group 235">
              <a:extLst>
                <a:ext uri="{FF2B5EF4-FFF2-40B4-BE49-F238E27FC236}">
                  <a16:creationId xmlns:a16="http://schemas.microsoft.com/office/drawing/2014/main" id="{B0450333-F6AC-2944-9B05-92431CC0EC2D}"/>
                </a:ext>
              </a:extLst>
            </p:cNvPr>
            <p:cNvGrpSpPr/>
            <p:nvPr/>
          </p:nvGrpSpPr>
          <p:grpSpPr>
            <a:xfrm>
              <a:off x="6236376" y="3571138"/>
              <a:ext cx="1261503" cy="126000"/>
              <a:chOff x="628651" y="3922295"/>
              <a:chExt cx="1261503" cy="126000"/>
            </a:xfrm>
          </p:grpSpPr>
          <p:sp>
            <p:nvSpPr>
              <p:cNvPr id="237" name="Pentagon 236">
                <a:extLst>
                  <a:ext uri="{FF2B5EF4-FFF2-40B4-BE49-F238E27FC236}">
                    <a16:creationId xmlns:a16="http://schemas.microsoft.com/office/drawing/2014/main" id="{050E0FF5-05E2-3048-866F-B6023AF8096F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8" name="Pentagon 237">
                <a:extLst>
                  <a:ext uri="{FF2B5EF4-FFF2-40B4-BE49-F238E27FC236}">
                    <a16:creationId xmlns:a16="http://schemas.microsoft.com/office/drawing/2014/main" id="{5ACF1202-2132-F443-A391-01D9CFF821ED}"/>
                  </a:ext>
                </a:extLst>
              </p:cNvPr>
              <p:cNvSpPr/>
              <p:nvPr/>
            </p:nvSpPr>
            <p:spPr>
              <a:xfrm rot="10800000">
                <a:off x="1314154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39" name="Elbow Connector 238">
                <a:extLst>
                  <a:ext uri="{FF2B5EF4-FFF2-40B4-BE49-F238E27FC236}">
                    <a16:creationId xmlns:a16="http://schemas.microsoft.com/office/drawing/2014/main" id="{7F5B6425-7F19-FE45-8E05-78F379F0DD9A}"/>
                  </a:ext>
                </a:extLst>
              </p:cNvPr>
              <p:cNvCxnSpPr>
                <a:cxnSpLocks/>
                <a:stCxn id="237" idx="3"/>
                <a:endCxn id="238" idx="3"/>
              </p:cNvCxnSpPr>
              <p:nvPr/>
            </p:nvCxnSpPr>
            <p:spPr>
              <a:xfrm flipV="1">
                <a:off x="1204651" y="3985294"/>
                <a:ext cx="109503" cy="2"/>
              </a:xfrm>
              <a:prstGeom prst="bentConnector3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</p:grpSp>
      <p:sp>
        <p:nvSpPr>
          <p:cNvPr id="173" name="Pentagon 172">
            <a:extLst>
              <a:ext uri="{FF2B5EF4-FFF2-40B4-BE49-F238E27FC236}">
                <a16:creationId xmlns:a16="http://schemas.microsoft.com/office/drawing/2014/main" id="{F4C3BAC6-619C-8F4C-A54E-2B615005C49E}"/>
              </a:ext>
            </a:extLst>
          </p:cNvPr>
          <p:cNvSpPr/>
          <p:nvPr/>
        </p:nvSpPr>
        <p:spPr>
          <a:xfrm>
            <a:off x="6169837" y="4806230"/>
            <a:ext cx="288000" cy="125999"/>
          </a:xfrm>
          <a:prstGeom prst="homePlat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Pentagon 188">
            <a:extLst>
              <a:ext uri="{FF2B5EF4-FFF2-40B4-BE49-F238E27FC236}">
                <a16:creationId xmlns:a16="http://schemas.microsoft.com/office/drawing/2014/main" id="{72AC9B2E-0DD3-604C-8B35-87E71F2F438F}"/>
              </a:ext>
            </a:extLst>
          </p:cNvPr>
          <p:cNvSpPr/>
          <p:nvPr/>
        </p:nvSpPr>
        <p:spPr>
          <a:xfrm rot="10800000">
            <a:off x="6823746" y="4806230"/>
            <a:ext cx="576000" cy="125999"/>
          </a:xfrm>
          <a:prstGeom prst="homePlat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0" name="Elbow Connector 189">
            <a:extLst>
              <a:ext uri="{FF2B5EF4-FFF2-40B4-BE49-F238E27FC236}">
                <a16:creationId xmlns:a16="http://schemas.microsoft.com/office/drawing/2014/main" id="{8F30C97D-7B8B-B648-997D-10780643CA98}"/>
              </a:ext>
            </a:extLst>
          </p:cNvPr>
          <p:cNvCxnSpPr>
            <a:cxnSpLocks/>
            <a:stCxn id="173" idx="3"/>
            <a:endCxn id="189" idx="3"/>
          </p:cNvCxnSpPr>
          <p:nvPr/>
        </p:nvCxnSpPr>
        <p:spPr>
          <a:xfrm flipV="1">
            <a:off x="6457837" y="4869229"/>
            <a:ext cx="365909" cy="1"/>
          </a:xfrm>
          <a:prstGeom prst="bentConnector3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191" name="Pentagon 190">
            <a:extLst>
              <a:ext uri="{FF2B5EF4-FFF2-40B4-BE49-F238E27FC236}">
                <a16:creationId xmlns:a16="http://schemas.microsoft.com/office/drawing/2014/main" id="{C972850F-B641-B549-94FB-D27656926E53}"/>
              </a:ext>
            </a:extLst>
          </p:cNvPr>
          <p:cNvSpPr/>
          <p:nvPr/>
        </p:nvSpPr>
        <p:spPr>
          <a:xfrm>
            <a:off x="3636926" y="4806230"/>
            <a:ext cx="288000" cy="125999"/>
          </a:xfrm>
          <a:prstGeom prst="homePlat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5E8CED2D-B633-CF4C-A454-1253D5211015}"/>
              </a:ext>
            </a:extLst>
          </p:cNvPr>
          <p:cNvCxnSpPr>
            <a:stCxn id="191" idx="3"/>
            <a:endCxn id="173" idx="1"/>
          </p:cNvCxnSpPr>
          <p:nvPr/>
        </p:nvCxnSpPr>
        <p:spPr>
          <a:xfrm>
            <a:off x="3924926" y="4869230"/>
            <a:ext cx="2244911" cy="0"/>
          </a:xfrm>
          <a:prstGeom prst="lin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193" name="Rectangle 192">
            <a:extLst>
              <a:ext uri="{FF2B5EF4-FFF2-40B4-BE49-F238E27FC236}">
                <a16:creationId xmlns:a16="http://schemas.microsoft.com/office/drawing/2014/main" id="{DA0E61E2-D76E-6A4C-87AD-F329371A022D}"/>
              </a:ext>
            </a:extLst>
          </p:cNvPr>
          <p:cNvSpPr/>
          <p:nvPr/>
        </p:nvSpPr>
        <p:spPr>
          <a:xfrm>
            <a:off x="3838353" y="2211572"/>
            <a:ext cx="2264735" cy="3381154"/>
          </a:xfrm>
          <a:prstGeom prst="rect">
            <a:avLst/>
          </a:prstGeom>
          <a:noFill/>
          <a:ln w="15875">
            <a:solidFill>
              <a:schemeClr val="accent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DB76636C-4D09-944C-9F04-52B15DC9C7C3}"/>
              </a:ext>
            </a:extLst>
          </p:cNvPr>
          <p:cNvGrpSpPr/>
          <p:nvPr/>
        </p:nvGrpSpPr>
        <p:grpSpPr>
          <a:xfrm>
            <a:off x="1268431" y="5806822"/>
            <a:ext cx="6776491" cy="309743"/>
            <a:chOff x="247705" y="6040738"/>
            <a:chExt cx="6776491" cy="309743"/>
          </a:xfrm>
        </p:grpSpPr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7ABC3D21-601F-D24F-802D-E461E52F1510}"/>
                </a:ext>
              </a:extLst>
            </p:cNvPr>
            <p:cNvSpPr txBox="1"/>
            <p:nvPr/>
          </p:nvSpPr>
          <p:spPr>
            <a:xfrm>
              <a:off x="247705" y="6040738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193B68"/>
                  </a:solidFill>
                </a:rPr>
                <a:t>No CNV</a:t>
              </a:r>
            </a:p>
          </p:txBody>
        </p: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5FD49F0E-6D97-D440-A46E-BEAAC2636305}"/>
                </a:ext>
              </a:extLst>
            </p:cNvPr>
            <p:cNvSpPr txBox="1"/>
            <p:nvPr/>
          </p:nvSpPr>
          <p:spPr>
            <a:xfrm>
              <a:off x="5581513" y="6040738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193B68"/>
                  </a:solidFill>
                </a:rPr>
                <a:t>No CNV</a:t>
              </a:r>
            </a:p>
          </p:txBody>
        </p: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7E2DF2C6-D4FE-AA42-BA5F-BD84E20D0567}"/>
                </a:ext>
              </a:extLst>
            </p:cNvPr>
            <p:cNvSpPr txBox="1"/>
            <p:nvPr/>
          </p:nvSpPr>
          <p:spPr>
            <a:xfrm>
              <a:off x="3253708" y="6042063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/>
                  </a:solidFill>
                </a:rPr>
                <a:t>Deletion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75093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33380-8382-654F-B13F-14F5DB4F7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Detecting CNVs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37E08-5528-0244-83C8-F7421F267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Split Reads (SR)</a:t>
            </a:r>
          </a:p>
        </p:txBody>
      </p: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DCB90E32-1AAB-D342-948E-6B4EF7A231B0}"/>
              </a:ext>
            </a:extLst>
          </p:cNvPr>
          <p:cNvGrpSpPr/>
          <p:nvPr/>
        </p:nvGrpSpPr>
        <p:grpSpPr>
          <a:xfrm>
            <a:off x="374400" y="2205750"/>
            <a:ext cx="8276170" cy="308418"/>
            <a:chOff x="628650" y="3481040"/>
            <a:chExt cx="8276170" cy="308418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252517F-7E23-9044-A58E-2EC30B4B2A3B}"/>
                </a:ext>
              </a:extLst>
            </p:cNvPr>
            <p:cNvCxnSpPr>
              <a:cxnSpLocks/>
            </p:cNvCxnSpPr>
            <p:nvPr/>
          </p:nvCxnSpPr>
          <p:spPr>
            <a:xfrm>
              <a:off x="628650" y="3767640"/>
              <a:ext cx="8249536" cy="0"/>
            </a:xfrm>
            <a:prstGeom prst="line">
              <a:avLst/>
            </a:prstGeom>
            <a:ln>
              <a:solidFill>
                <a:srgbClr val="193B68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6597602-BCFC-F04B-9E39-657B22F52DEA}"/>
                </a:ext>
              </a:extLst>
            </p:cNvPr>
            <p:cNvSpPr txBox="1"/>
            <p:nvPr/>
          </p:nvSpPr>
          <p:spPr>
            <a:xfrm>
              <a:off x="7220399" y="3481040"/>
              <a:ext cx="1684421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rgbClr val="193B68"/>
                  </a:solidFill>
                </a:rPr>
                <a:t>Reference genome</a:t>
              </a:r>
            </a:p>
          </p:txBody>
        </p:sp>
      </p:grpSp>
      <p:sp>
        <p:nvSpPr>
          <p:cNvPr id="173" name="Pentagon 172">
            <a:extLst>
              <a:ext uri="{FF2B5EF4-FFF2-40B4-BE49-F238E27FC236}">
                <a16:creationId xmlns:a16="http://schemas.microsoft.com/office/drawing/2014/main" id="{661CBE28-BE26-4B4A-AF45-E2F60753F087}"/>
              </a:ext>
            </a:extLst>
          </p:cNvPr>
          <p:cNvSpPr/>
          <p:nvPr/>
        </p:nvSpPr>
        <p:spPr>
          <a:xfrm>
            <a:off x="6169837" y="2640541"/>
            <a:ext cx="288000" cy="125999"/>
          </a:xfrm>
          <a:prstGeom prst="homePlat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Pentagon 174">
            <a:extLst>
              <a:ext uri="{FF2B5EF4-FFF2-40B4-BE49-F238E27FC236}">
                <a16:creationId xmlns:a16="http://schemas.microsoft.com/office/drawing/2014/main" id="{84C81297-5D95-9F46-831B-46441BADFB7B}"/>
              </a:ext>
            </a:extLst>
          </p:cNvPr>
          <p:cNvSpPr/>
          <p:nvPr/>
        </p:nvSpPr>
        <p:spPr>
          <a:xfrm rot="10800000">
            <a:off x="6823746" y="2640541"/>
            <a:ext cx="576000" cy="125999"/>
          </a:xfrm>
          <a:prstGeom prst="homePlat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8" name="Elbow Connector 187">
            <a:extLst>
              <a:ext uri="{FF2B5EF4-FFF2-40B4-BE49-F238E27FC236}">
                <a16:creationId xmlns:a16="http://schemas.microsoft.com/office/drawing/2014/main" id="{DF3509ED-2E83-A245-BC02-D5DA98832CE4}"/>
              </a:ext>
            </a:extLst>
          </p:cNvPr>
          <p:cNvCxnSpPr>
            <a:cxnSpLocks/>
            <a:stCxn id="173" idx="3"/>
            <a:endCxn id="175" idx="3"/>
          </p:cNvCxnSpPr>
          <p:nvPr/>
        </p:nvCxnSpPr>
        <p:spPr>
          <a:xfrm flipV="1">
            <a:off x="6457837" y="2703540"/>
            <a:ext cx="365909" cy="1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Pentagon 188">
            <a:extLst>
              <a:ext uri="{FF2B5EF4-FFF2-40B4-BE49-F238E27FC236}">
                <a16:creationId xmlns:a16="http://schemas.microsoft.com/office/drawing/2014/main" id="{AA861215-A87B-964C-B2B1-38B826AF5391}"/>
              </a:ext>
            </a:extLst>
          </p:cNvPr>
          <p:cNvSpPr/>
          <p:nvPr/>
        </p:nvSpPr>
        <p:spPr>
          <a:xfrm>
            <a:off x="3636926" y="2640541"/>
            <a:ext cx="288000" cy="125999"/>
          </a:xfrm>
          <a:prstGeom prst="homePlat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0" name="Straight Connector 189">
            <a:extLst>
              <a:ext uri="{FF2B5EF4-FFF2-40B4-BE49-F238E27FC236}">
                <a16:creationId xmlns:a16="http://schemas.microsoft.com/office/drawing/2014/main" id="{D42D5F99-FAE3-A042-B428-4F1D56EEB773}"/>
              </a:ext>
            </a:extLst>
          </p:cNvPr>
          <p:cNvCxnSpPr>
            <a:cxnSpLocks/>
            <a:stCxn id="189" idx="3"/>
            <a:endCxn id="173" idx="1"/>
          </p:cNvCxnSpPr>
          <p:nvPr/>
        </p:nvCxnSpPr>
        <p:spPr>
          <a:xfrm>
            <a:off x="3924926" y="2703541"/>
            <a:ext cx="224491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EA42B003-4939-0D42-AD44-6E32267487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67" t="29844" r="49884" b="53445"/>
          <a:stretch/>
        </p:blipFill>
        <p:spPr>
          <a:xfrm>
            <a:off x="2520616" y="3200402"/>
            <a:ext cx="3795963" cy="1564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92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33380-8382-654F-B13F-14F5DB4F7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Detecting CNVs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37E08-5528-0244-83C8-F7421F267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Split Reads (SR)</a:t>
            </a:r>
          </a:p>
        </p:txBody>
      </p: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DCB90E32-1AAB-D342-948E-6B4EF7A231B0}"/>
              </a:ext>
            </a:extLst>
          </p:cNvPr>
          <p:cNvGrpSpPr/>
          <p:nvPr/>
        </p:nvGrpSpPr>
        <p:grpSpPr>
          <a:xfrm>
            <a:off x="374400" y="2205750"/>
            <a:ext cx="8276170" cy="308418"/>
            <a:chOff x="628650" y="3481040"/>
            <a:chExt cx="8276170" cy="308418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252517F-7E23-9044-A58E-2EC30B4B2A3B}"/>
                </a:ext>
              </a:extLst>
            </p:cNvPr>
            <p:cNvCxnSpPr>
              <a:cxnSpLocks/>
            </p:cNvCxnSpPr>
            <p:nvPr/>
          </p:nvCxnSpPr>
          <p:spPr>
            <a:xfrm>
              <a:off x="628650" y="3767640"/>
              <a:ext cx="8249536" cy="0"/>
            </a:xfrm>
            <a:prstGeom prst="line">
              <a:avLst/>
            </a:prstGeom>
            <a:ln>
              <a:solidFill>
                <a:srgbClr val="193B68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6597602-BCFC-F04B-9E39-657B22F52DEA}"/>
                </a:ext>
              </a:extLst>
            </p:cNvPr>
            <p:cNvSpPr txBox="1"/>
            <p:nvPr/>
          </p:nvSpPr>
          <p:spPr>
            <a:xfrm>
              <a:off x="7220399" y="3481040"/>
              <a:ext cx="1684421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rgbClr val="193B68"/>
                  </a:solidFill>
                </a:rPr>
                <a:t>Reference genome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12D4BE5-82A1-4B46-A71C-D8E04CBDD71E}"/>
              </a:ext>
            </a:extLst>
          </p:cNvPr>
          <p:cNvGrpSpPr/>
          <p:nvPr/>
        </p:nvGrpSpPr>
        <p:grpSpPr>
          <a:xfrm>
            <a:off x="466973" y="2731664"/>
            <a:ext cx="1261503" cy="126000"/>
            <a:chOff x="628651" y="3922295"/>
            <a:chExt cx="1261503" cy="126000"/>
          </a:xfrm>
        </p:grpSpPr>
        <p:sp>
          <p:nvSpPr>
            <p:cNvPr id="11" name="Pentagon 10">
              <a:extLst>
                <a:ext uri="{FF2B5EF4-FFF2-40B4-BE49-F238E27FC236}">
                  <a16:creationId xmlns:a16="http://schemas.microsoft.com/office/drawing/2014/main" id="{6EE9C80A-8D27-E847-903C-55D13EE2B4D1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Pentagon 12">
              <a:extLst>
                <a:ext uri="{FF2B5EF4-FFF2-40B4-BE49-F238E27FC236}">
                  <a16:creationId xmlns:a16="http://schemas.microsoft.com/office/drawing/2014/main" id="{FE861D92-8DDB-354E-834B-37F87943CC89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5" name="Elbow Connector 14">
              <a:extLst>
                <a:ext uri="{FF2B5EF4-FFF2-40B4-BE49-F238E27FC236}">
                  <a16:creationId xmlns:a16="http://schemas.microsoft.com/office/drawing/2014/main" id="{0DE4741D-55AF-6C44-95DF-12D021227583}"/>
                </a:ext>
              </a:extLst>
            </p:cNvPr>
            <p:cNvCxnSpPr>
              <a:cxnSpLocks/>
              <a:stCxn id="11" idx="3"/>
              <a:endCxn id="13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DDAD9A5-DF45-4143-BB68-4DB73EFEE848}"/>
              </a:ext>
            </a:extLst>
          </p:cNvPr>
          <p:cNvGrpSpPr/>
          <p:nvPr/>
        </p:nvGrpSpPr>
        <p:grpSpPr>
          <a:xfrm>
            <a:off x="618882" y="2905399"/>
            <a:ext cx="1461015" cy="126000"/>
            <a:chOff x="628651" y="3922295"/>
            <a:chExt cx="1461015" cy="126000"/>
          </a:xfrm>
        </p:grpSpPr>
        <p:sp>
          <p:nvSpPr>
            <p:cNvPr id="18" name="Pentagon 17">
              <a:extLst>
                <a:ext uri="{FF2B5EF4-FFF2-40B4-BE49-F238E27FC236}">
                  <a16:creationId xmlns:a16="http://schemas.microsoft.com/office/drawing/2014/main" id="{7FF24B15-AE14-AC43-A177-96A6F7F7CC8E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Pentagon 18">
              <a:extLst>
                <a:ext uri="{FF2B5EF4-FFF2-40B4-BE49-F238E27FC236}">
                  <a16:creationId xmlns:a16="http://schemas.microsoft.com/office/drawing/2014/main" id="{8A3F958B-850E-E048-8574-391FDCF3C7C4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AE2053EB-AF7D-FD4C-8031-2B6B14219A07}"/>
                </a:ext>
              </a:extLst>
            </p:cNvPr>
            <p:cNvCxnSpPr>
              <a:cxnSpLocks/>
              <a:stCxn id="18" idx="3"/>
              <a:endCxn id="19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9642D3A-AA29-0649-9A8E-2158030312D0}"/>
              </a:ext>
            </a:extLst>
          </p:cNvPr>
          <p:cNvGrpSpPr/>
          <p:nvPr/>
        </p:nvGrpSpPr>
        <p:grpSpPr>
          <a:xfrm>
            <a:off x="576965" y="3094396"/>
            <a:ext cx="1727021" cy="126000"/>
            <a:chOff x="628651" y="3922295"/>
            <a:chExt cx="1727021" cy="126000"/>
          </a:xfrm>
        </p:grpSpPr>
        <p:sp>
          <p:nvSpPr>
            <p:cNvPr id="22" name="Pentagon 21">
              <a:extLst>
                <a:ext uri="{FF2B5EF4-FFF2-40B4-BE49-F238E27FC236}">
                  <a16:creationId xmlns:a16="http://schemas.microsoft.com/office/drawing/2014/main" id="{4B50DDC4-0DF4-7143-B478-556D75350C10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Pentagon 22">
              <a:extLst>
                <a:ext uri="{FF2B5EF4-FFF2-40B4-BE49-F238E27FC236}">
                  <a16:creationId xmlns:a16="http://schemas.microsoft.com/office/drawing/2014/main" id="{98C05892-02B8-F942-8D9F-561947DE5BD0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Elbow Connector 23">
              <a:extLst>
                <a:ext uri="{FF2B5EF4-FFF2-40B4-BE49-F238E27FC236}">
                  <a16:creationId xmlns:a16="http://schemas.microsoft.com/office/drawing/2014/main" id="{E068F6A1-016A-4F44-981F-730DE41A7270}"/>
                </a:ext>
              </a:extLst>
            </p:cNvPr>
            <p:cNvCxnSpPr>
              <a:endCxn id="23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F21C9892-053B-ED42-8B40-C79219D13FFC}"/>
              </a:ext>
            </a:extLst>
          </p:cNvPr>
          <p:cNvGrpSpPr/>
          <p:nvPr/>
        </p:nvGrpSpPr>
        <p:grpSpPr>
          <a:xfrm>
            <a:off x="496143" y="3280382"/>
            <a:ext cx="1727021" cy="126000"/>
            <a:chOff x="628651" y="3922295"/>
            <a:chExt cx="1727021" cy="126000"/>
          </a:xfrm>
        </p:grpSpPr>
        <p:sp>
          <p:nvSpPr>
            <p:cNvPr id="71" name="Pentagon 70">
              <a:extLst>
                <a:ext uri="{FF2B5EF4-FFF2-40B4-BE49-F238E27FC236}">
                  <a16:creationId xmlns:a16="http://schemas.microsoft.com/office/drawing/2014/main" id="{A04F9F95-5B82-6347-9DBF-53F87F92E1C6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Pentagon 71">
              <a:extLst>
                <a:ext uri="{FF2B5EF4-FFF2-40B4-BE49-F238E27FC236}">
                  <a16:creationId xmlns:a16="http://schemas.microsoft.com/office/drawing/2014/main" id="{78AA3AA1-3620-6C4A-9880-94E8152C2AFB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Elbow Connector 72">
              <a:extLst>
                <a:ext uri="{FF2B5EF4-FFF2-40B4-BE49-F238E27FC236}">
                  <a16:creationId xmlns:a16="http://schemas.microsoft.com/office/drawing/2014/main" id="{7AE1A943-0CA3-9C41-BD0D-D1C2A5BC4D63}"/>
                </a:ext>
              </a:extLst>
            </p:cNvPr>
            <p:cNvCxnSpPr>
              <a:endCxn id="72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D88DA2EA-790D-0B46-8F77-A26C1D3AE104}"/>
              </a:ext>
            </a:extLst>
          </p:cNvPr>
          <p:cNvGrpSpPr/>
          <p:nvPr/>
        </p:nvGrpSpPr>
        <p:grpSpPr>
          <a:xfrm>
            <a:off x="641867" y="3462021"/>
            <a:ext cx="1727021" cy="126000"/>
            <a:chOff x="628651" y="3922295"/>
            <a:chExt cx="1727021" cy="126000"/>
          </a:xfrm>
        </p:grpSpPr>
        <p:sp>
          <p:nvSpPr>
            <p:cNvPr id="75" name="Pentagon 74">
              <a:extLst>
                <a:ext uri="{FF2B5EF4-FFF2-40B4-BE49-F238E27FC236}">
                  <a16:creationId xmlns:a16="http://schemas.microsoft.com/office/drawing/2014/main" id="{64243894-2925-B744-8474-CC2857D69B9A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Pentagon 75">
              <a:extLst>
                <a:ext uri="{FF2B5EF4-FFF2-40B4-BE49-F238E27FC236}">
                  <a16:creationId xmlns:a16="http://schemas.microsoft.com/office/drawing/2014/main" id="{C5A37F57-DAB8-F84E-BE96-27D75C87A675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Elbow Connector 76">
              <a:extLst>
                <a:ext uri="{FF2B5EF4-FFF2-40B4-BE49-F238E27FC236}">
                  <a16:creationId xmlns:a16="http://schemas.microsoft.com/office/drawing/2014/main" id="{97574432-20BF-A642-9100-7EFEE4C539D0}"/>
                </a:ext>
              </a:extLst>
            </p:cNvPr>
            <p:cNvCxnSpPr>
              <a:endCxn id="76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E4DA0B5A-BC87-044F-9945-B6D9B0E78EAD}"/>
              </a:ext>
            </a:extLst>
          </p:cNvPr>
          <p:cNvGrpSpPr/>
          <p:nvPr/>
        </p:nvGrpSpPr>
        <p:grpSpPr>
          <a:xfrm>
            <a:off x="752350" y="3651018"/>
            <a:ext cx="1727021" cy="126000"/>
            <a:chOff x="628651" y="3922295"/>
            <a:chExt cx="1727021" cy="126000"/>
          </a:xfrm>
        </p:grpSpPr>
        <p:sp>
          <p:nvSpPr>
            <p:cNvPr id="83" name="Pentagon 82">
              <a:extLst>
                <a:ext uri="{FF2B5EF4-FFF2-40B4-BE49-F238E27FC236}">
                  <a16:creationId xmlns:a16="http://schemas.microsoft.com/office/drawing/2014/main" id="{A123FDC2-4E33-A948-9174-0824F7D9DD10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Pentagon 83">
              <a:extLst>
                <a:ext uri="{FF2B5EF4-FFF2-40B4-BE49-F238E27FC236}">
                  <a16:creationId xmlns:a16="http://schemas.microsoft.com/office/drawing/2014/main" id="{D29E0116-99FE-324D-B074-97BBFB38C0C5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Elbow Connector 84">
              <a:extLst>
                <a:ext uri="{FF2B5EF4-FFF2-40B4-BE49-F238E27FC236}">
                  <a16:creationId xmlns:a16="http://schemas.microsoft.com/office/drawing/2014/main" id="{BAF18709-99B0-AC47-ACB1-71CF2E897766}"/>
                </a:ext>
              </a:extLst>
            </p:cNvPr>
            <p:cNvCxnSpPr>
              <a:endCxn id="84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F616F46B-736F-C540-A4EA-35B1FF69E80C}"/>
              </a:ext>
            </a:extLst>
          </p:cNvPr>
          <p:cNvGrpSpPr/>
          <p:nvPr/>
        </p:nvGrpSpPr>
        <p:grpSpPr>
          <a:xfrm>
            <a:off x="1099599" y="4030929"/>
            <a:ext cx="1727021" cy="126000"/>
            <a:chOff x="628651" y="3922295"/>
            <a:chExt cx="1727021" cy="126000"/>
          </a:xfrm>
        </p:grpSpPr>
        <p:sp>
          <p:nvSpPr>
            <p:cNvPr id="87" name="Pentagon 86">
              <a:extLst>
                <a:ext uri="{FF2B5EF4-FFF2-40B4-BE49-F238E27FC236}">
                  <a16:creationId xmlns:a16="http://schemas.microsoft.com/office/drawing/2014/main" id="{DC923261-B287-0048-90F4-188306B94AA0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Pentagon 87">
              <a:extLst>
                <a:ext uri="{FF2B5EF4-FFF2-40B4-BE49-F238E27FC236}">
                  <a16:creationId xmlns:a16="http://schemas.microsoft.com/office/drawing/2014/main" id="{A646F31C-55D4-394B-A20C-4494424490B2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Elbow Connector 88">
              <a:extLst>
                <a:ext uri="{FF2B5EF4-FFF2-40B4-BE49-F238E27FC236}">
                  <a16:creationId xmlns:a16="http://schemas.microsoft.com/office/drawing/2014/main" id="{6A257783-15B3-144D-8526-331E228FB8A1}"/>
                </a:ext>
              </a:extLst>
            </p:cNvPr>
            <p:cNvCxnSpPr>
              <a:endCxn id="88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BF32355-D3FC-8F47-BC22-3DB6B5A19BBB}"/>
              </a:ext>
            </a:extLst>
          </p:cNvPr>
          <p:cNvGrpSpPr/>
          <p:nvPr/>
        </p:nvGrpSpPr>
        <p:grpSpPr>
          <a:xfrm>
            <a:off x="841949" y="3841932"/>
            <a:ext cx="1957215" cy="126000"/>
            <a:chOff x="1003627" y="5032563"/>
            <a:chExt cx="1957215" cy="126000"/>
          </a:xfrm>
        </p:grpSpPr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A49AAEDF-6BE2-D646-ABB5-1C3FF7461EC5}"/>
                </a:ext>
              </a:extLst>
            </p:cNvPr>
            <p:cNvGrpSpPr/>
            <p:nvPr/>
          </p:nvGrpSpPr>
          <p:grpSpPr>
            <a:xfrm>
              <a:off x="1003627" y="5032563"/>
              <a:ext cx="1957215" cy="126000"/>
              <a:chOff x="628651" y="3922295"/>
              <a:chExt cx="1957215" cy="126000"/>
            </a:xfrm>
          </p:grpSpPr>
          <p:sp>
            <p:nvSpPr>
              <p:cNvPr id="79" name="Pentagon 78">
                <a:extLst>
                  <a:ext uri="{FF2B5EF4-FFF2-40B4-BE49-F238E27FC236}">
                    <a16:creationId xmlns:a16="http://schemas.microsoft.com/office/drawing/2014/main" id="{DA134E60-9966-EF42-8C68-7B1CAA712EEF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Pentagon 79">
                <a:extLst>
                  <a:ext uri="{FF2B5EF4-FFF2-40B4-BE49-F238E27FC236}">
                    <a16:creationId xmlns:a16="http://schemas.microsoft.com/office/drawing/2014/main" id="{44FD8D43-8348-D54F-8ACA-6DE54CB692F0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3" name="Elbow Connector 92">
              <a:extLst>
                <a:ext uri="{FF2B5EF4-FFF2-40B4-BE49-F238E27FC236}">
                  <a16:creationId xmlns:a16="http://schemas.microsoft.com/office/drawing/2014/main" id="{FB7EF977-17C9-E64B-8911-0B1C60BE2F51}"/>
                </a:ext>
              </a:extLst>
            </p:cNvPr>
            <p:cNvCxnSpPr>
              <a:cxnSpLocks/>
              <a:stCxn id="79" idx="3"/>
              <a:endCxn id="80" idx="3"/>
            </p:cNvCxnSpPr>
            <p:nvPr/>
          </p:nvCxnSpPr>
          <p:spPr>
            <a:xfrm flipV="1">
              <a:off x="1579627" y="5095562"/>
              <a:ext cx="8052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1BF7161A-2ED6-C646-98D6-74EF029FDDA8}"/>
              </a:ext>
            </a:extLst>
          </p:cNvPr>
          <p:cNvGrpSpPr/>
          <p:nvPr/>
        </p:nvGrpSpPr>
        <p:grpSpPr>
          <a:xfrm>
            <a:off x="906882" y="4224418"/>
            <a:ext cx="1727021" cy="126000"/>
            <a:chOff x="628651" y="3922295"/>
            <a:chExt cx="1727021" cy="126000"/>
          </a:xfrm>
        </p:grpSpPr>
        <p:sp>
          <p:nvSpPr>
            <p:cNvPr id="96" name="Pentagon 95">
              <a:extLst>
                <a:ext uri="{FF2B5EF4-FFF2-40B4-BE49-F238E27FC236}">
                  <a16:creationId xmlns:a16="http://schemas.microsoft.com/office/drawing/2014/main" id="{76A5AD48-88D4-E541-94E4-E41751B72125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Pentagon 96">
              <a:extLst>
                <a:ext uri="{FF2B5EF4-FFF2-40B4-BE49-F238E27FC236}">
                  <a16:creationId xmlns:a16="http://schemas.microsoft.com/office/drawing/2014/main" id="{D8ABBA88-9097-C442-8A00-28A94B8F1A28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Elbow Connector 97">
              <a:extLst>
                <a:ext uri="{FF2B5EF4-FFF2-40B4-BE49-F238E27FC236}">
                  <a16:creationId xmlns:a16="http://schemas.microsoft.com/office/drawing/2014/main" id="{DCBD24D0-4E82-514A-8E4A-04F22DC32C57}"/>
                </a:ext>
              </a:extLst>
            </p:cNvPr>
            <p:cNvCxnSpPr>
              <a:endCxn id="97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C8CBAE85-6D16-3340-A922-8BFDAEE2B743}"/>
              </a:ext>
            </a:extLst>
          </p:cNvPr>
          <p:cNvGrpSpPr/>
          <p:nvPr/>
        </p:nvGrpSpPr>
        <p:grpSpPr>
          <a:xfrm>
            <a:off x="1182522" y="4417389"/>
            <a:ext cx="1727021" cy="126000"/>
            <a:chOff x="628651" y="3922295"/>
            <a:chExt cx="1727021" cy="126000"/>
          </a:xfrm>
        </p:grpSpPr>
        <p:sp>
          <p:nvSpPr>
            <p:cNvPr id="100" name="Pentagon 99">
              <a:extLst>
                <a:ext uri="{FF2B5EF4-FFF2-40B4-BE49-F238E27FC236}">
                  <a16:creationId xmlns:a16="http://schemas.microsoft.com/office/drawing/2014/main" id="{0522073D-6A1B-3A40-AB2F-B071709EC1D6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Pentagon 100">
              <a:extLst>
                <a:ext uri="{FF2B5EF4-FFF2-40B4-BE49-F238E27FC236}">
                  <a16:creationId xmlns:a16="http://schemas.microsoft.com/office/drawing/2014/main" id="{54CE66A2-3CF8-A64B-8E87-C075A05A6DE3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Elbow Connector 101">
              <a:extLst>
                <a:ext uri="{FF2B5EF4-FFF2-40B4-BE49-F238E27FC236}">
                  <a16:creationId xmlns:a16="http://schemas.microsoft.com/office/drawing/2014/main" id="{241D62E2-8D7F-1A4A-85CC-983998262A92}"/>
                </a:ext>
              </a:extLst>
            </p:cNvPr>
            <p:cNvCxnSpPr>
              <a:endCxn id="101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D0EEBD14-EAA1-D840-B320-FE68E7EF6972}"/>
              </a:ext>
            </a:extLst>
          </p:cNvPr>
          <p:cNvGrpSpPr/>
          <p:nvPr/>
        </p:nvGrpSpPr>
        <p:grpSpPr>
          <a:xfrm>
            <a:off x="1691070" y="4608303"/>
            <a:ext cx="1461015" cy="126000"/>
            <a:chOff x="628651" y="3922295"/>
            <a:chExt cx="1461015" cy="126000"/>
          </a:xfrm>
        </p:grpSpPr>
        <p:sp>
          <p:nvSpPr>
            <p:cNvPr id="104" name="Pentagon 103">
              <a:extLst>
                <a:ext uri="{FF2B5EF4-FFF2-40B4-BE49-F238E27FC236}">
                  <a16:creationId xmlns:a16="http://schemas.microsoft.com/office/drawing/2014/main" id="{7C7FEC32-FFFB-8A4D-BCF4-E41DB96FA3BD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Pentagon 104">
              <a:extLst>
                <a:ext uri="{FF2B5EF4-FFF2-40B4-BE49-F238E27FC236}">
                  <a16:creationId xmlns:a16="http://schemas.microsoft.com/office/drawing/2014/main" id="{35BB352B-27A7-B54E-803F-82DB22F27343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6" name="Elbow Connector 105">
              <a:extLst>
                <a:ext uri="{FF2B5EF4-FFF2-40B4-BE49-F238E27FC236}">
                  <a16:creationId xmlns:a16="http://schemas.microsoft.com/office/drawing/2014/main" id="{FA4ABFAD-0E08-B24E-BDD7-ABF911DC7635}"/>
                </a:ext>
              </a:extLst>
            </p:cNvPr>
            <p:cNvCxnSpPr>
              <a:cxnSpLocks/>
              <a:stCxn id="104" idx="3"/>
              <a:endCxn id="105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F5E0764B-C07A-F045-9D51-0CDD57B36552}"/>
              </a:ext>
            </a:extLst>
          </p:cNvPr>
          <p:cNvGrpSpPr/>
          <p:nvPr/>
        </p:nvGrpSpPr>
        <p:grpSpPr>
          <a:xfrm>
            <a:off x="1905249" y="2723759"/>
            <a:ext cx="1957215" cy="126000"/>
            <a:chOff x="628651" y="3922295"/>
            <a:chExt cx="1957215" cy="126000"/>
          </a:xfrm>
        </p:grpSpPr>
        <p:sp>
          <p:nvSpPr>
            <p:cNvPr id="108" name="Pentagon 107">
              <a:extLst>
                <a:ext uri="{FF2B5EF4-FFF2-40B4-BE49-F238E27FC236}">
                  <a16:creationId xmlns:a16="http://schemas.microsoft.com/office/drawing/2014/main" id="{AC31912B-74DC-2C4B-B3E4-D91040EB61E5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Pentagon 108">
              <a:extLst>
                <a:ext uri="{FF2B5EF4-FFF2-40B4-BE49-F238E27FC236}">
                  <a16:creationId xmlns:a16="http://schemas.microsoft.com/office/drawing/2014/main" id="{C6E4A5AB-AAEA-4245-9B0C-3F778DD0B80F}"/>
                </a:ext>
              </a:extLst>
            </p:cNvPr>
            <p:cNvSpPr/>
            <p:nvPr/>
          </p:nvSpPr>
          <p:spPr>
            <a:xfrm rot="10800000">
              <a:off x="20098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A13D7278-1A19-F34D-8BD4-C1B3070712CA}"/>
              </a:ext>
            </a:extLst>
          </p:cNvPr>
          <p:cNvGrpSpPr/>
          <p:nvPr/>
        </p:nvGrpSpPr>
        <p:grpSpPr>
          <a:xfrm>
            <a:off x="2221444" y="2900908"/>
            <a:ext cx="1727021" cy="126000"/>
            <a:chOff x="628651" y="3922295"/>
            <a:chExt cx="1727021" cy="126000"/>
          </a:xfrm>
        </p:grpSpPr>
        <p:sp>
          <p:nvSpPr>
            <p:cNvPr id="111" name="Pentagon 110">
              <a:extLst>
                <a:ext uri="{FF2B5EF4-FFF2-40B4-BE49-F238E27FC236}">
                  <a16:creationId xmlns:a16="http://schemas.microsoft.com/office/drawing/2014/main" id="{FE52BA82-B4BA-094A-8795-8A0A40E20ADF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Pentagon 111">
              <a:extLst>
                <a:ext uri="{FF2B5EF4-FFF2-40B4-BE49-F238E27FC236}">
                  <a16:creationId xmlns:a16="http://schemas.microsoft.com/office/drawing/2014/main" id="{9D2ED536-AC25-0945-BFDF-1242ED62346E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3" name="Elbow Connector 112">
              <a:extLst>
                <a:ext uri="{FF2B5EF4-FFF2-40B4-BE49-F238E27FC236}">
                  <a16:creationId xmlns:a16="http://schemas.microsoft.com/office/drawing/2014/main" id="{DFB07A1C-4A8A-544D-9897-EF0132DC9E98}"/>
                </a:ext>
              </a:extLst>
            </p:cNvPr>
            <p:cNvCxnSpPr>
              <a:endCxn id="112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999F7A0E-5FD8-F541-9FDE-130C38B17647}"/>
              </a:ext>
            </a:extLst>
          </p:cNvPr>
          <p:cNvGrpSpPr/>
          <p:nvPr/>
        </p:nvGrpSpPr>
        <p:grpSpPr>
          <a:xfrm>
            <a:off x="2421577" y="3086008"/>
            <a:ext cx="1461015" cy="126000"/>
            <a:chOff x="628651" y="3922295"/>
            <a:chExt cx="1461015" cy="126000"/>
          </a:xfrm>
        </p:grpSpPr>
        <p:sp>
          <p:nvSpPr>
            <p:cNvPr id="115" name="Pentagon 114">
              <a:extLst>
                <a:ext uri="{FF2B5EF4-FFF2-40B4-BE49-F238E27FC236}">
                  <a16:creationId xmlns:a16="http://schemas.microsoft.com/office/drawing/2014/main" id="{612602FE-061E-9A4D-800B-0989A324B3E4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Pentagon 115">
              <a:extLst>
                <a:ext uri="{FF2B5EF4-FFF2-40B4-BE49-F238E27FC236}">
                  <a16:creationId xmlns:a16="http://schemas.microsoft.com/office/drawing/2014/main" id="{DD2914B0-9E42-354F-A066-E44393DB3562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17" name="Elbow Connector 116">
              <a:extLst>
                <a:ext uri="{FF2B5EF4-FFF2-40B4-BE49-F238E27FC236}">
                  <a16:creationId xmlns:a16="http://schemas.microsoft.com/office/drawing/2014/main" id="{11422173-92E0-E945-A662-4650B0B4677F}"/>
                </a:ext>
              </a:extLst>
            </p:cNvPr>
            <p:cNvCxnSpPr>
              <a:cxnSpLocks/>
              <a:stCxn id="115" idx="3"/>
              <a:endCxn id="116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B552D40E-08D2-624C-A04F-54996AEF3487}"/>
              </a:ext>
            </a:extLst>
          </p:cNvPr>
          <p:cNvGrpSpPr/>
          <p:nvPr/>
        </p:nvGrpSpPr>
        <p:grpSpPr>
          <a:xfrm>
            <a:off x="2333542" y="3299497"/>
            <a:ext cx="1727021" cy="126000"/>
            <a:chOff x="628651" y="3922295"/>
            <a:chExt cx="1727021" cy="126000"/>
          </a:xfrm>
        </p:grpSpPr>
        <p:sp>
          <p:nvSpPr>
            <p:cNvPr id="119" name="Pentagon 118">
              <a:extLst>
                <a:ext uri="{FF2B5EF4-FFF2-40B4-BE49-F238E27FC236}">
                  <a16:creationId xmlns:a16="http://schemas.microsoft.com/office/drawing/2014/main" id="{16582A9D-CB30-4F48-AFA4-40F212A56CBB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Pentagon 119">
              <a:extLst>
                <a:ext uri="{FF2B5EF4-FFF2-40B4-BE49-F238E27FC236}">
                  <a16:creationId xmlns:a16="http://schemas.microsoft.com/office/drawing/2014/main" id="{A81CE2B5-EF1D-C045-8F24-D172C1C8B61C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1" name="Elbow Connector 120">
              <a:extLst>
                <a:ext uri="{FF2B5EF4-FFF2-40B4-BE49-F238E27FC236}">
                  <a16:creationId xmlns:a16="http://schemas.microsoft.com/office/drawing/2014/main" id="{4A9BE625-82C3-D54D-B02C-5858B9E04D06}"/>
                </a:ext>
              </a:extLst>
            </p:cNvPr>
            <p:cNvCxnSpPr>
              <a:endCxn id="120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5E9EEC5-8FD1-2640-87D9-1F50F088340F}"/>
              </a:ext>
            </a:extLst>
          </p:cNvPr>
          <p:cNvGrpSpPr/>
          <p:nvPr/>
        </p:nvGrpSpPr>
        <p:grpSpPr>
          <a:xfrm>
            <a:off x="2483237" y="3460729"/>
            <a:ext cx="1727021" cy="126000"/>
            <a:chOff x="628651" y="3922295"/>
            <a:chExt cx="1727021" cy="126000"/>
          </a:xfrm>
        </p:grpSpPr>
        <p:sp>
          <p:nvSpPr>
            <p:cNvPr id="123" name="Pentagon 122">
              <a:extLst>
                <a:ext uri="{FF2B5EF4-FFF2-40B4-BE49-F238E27FC236}">
                  <a16:creationId xmlns:a16="http://schemas.microsoft.com/office/drawing/2014/main" id="{750635E6-1E17-DA47-9D71-6CC3D0F64209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Pentagon 123">
              <a:extLst>
                <a:ext uri="{FF2B5EF4-FFF2-40B4-BE49-F238E27FC236}">
                  <a16:creationId xmlns:a16="http://schemas.microsoft.com/office/drawing/2014/main" id="{3822610D-7F84-CD44-B5D7-C78657991992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5" name="Elbow Connector 124">
              <a:extLst>
                <a:ext uri="{FF2B5EF4-FFF2-40B4-BE49-F238E27FC236}">
                  <a16:creationId xmlns:a16="http://schemas.microsoft.com/office/drawing/2014/main" id="{1474F0BB-04E5-954A-AE57-F67CAEDF725F}"/>
                </a:ext>
              </a:extLst>
            </p:cNvPr>
            <p:cNvCxnSpPr>
              <a:endCxn id="124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FB1D11D1-1A61-F64B-8F22-6C80856FB518}"/>
              </a:ext>
            </a:extLst>
          </p:cNvPr>
          <p:cNvGrpSpPr/>
          <p:nvPr/>
        </p:nvGrpSpPr>
        <p:grpSpPr>
          <a:xfrm>
            <a:off x="2582920" y="3656208"/>
            <a:ext cx="1957215" cy="126000"/>
            <a:chOff x="1003627" y="5032563"/>
            <a:chExt cx="1957215" cy="126000"/>
          </a:xfrm>
        </p:grpSpPr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D48ED782-1EF2-954E-8C10-FDB7408E68BF}"/>
                </a:ext>
              </a:extLst>
            </p:cNvPr>
            <p:cNvGrpSpPr/>
            <p:nvPr/>
          </p:nvGrpSpPr>
          <p:grpSpPr>
            <a:xfrm>
              <a:off x="1003627" y="5032563"/>
              <a:ext cx="1957215" cy="126000"/>
              <a:chOff x="628651" y="3922295"/>
              <a:chExt cx="1957215" cy="126000"/>
            </a:xfrm>
          </p:grpSpPr>
          <p:sp>
            <p:nvSpPr>
              <p:cNvPr id="133" name="Pentagon 132">
                <a:extLst>
                  <a:ext uri="{FF2B5EF4-FFF2-40B4-BE49-F238E27FC236}">
                    <a16:creationId xmlns:a16="http://schemas.microsoft.com/office/drawing/2014/main" id="{8883EF30-E9B3-CC4E-ADA9-4946F0F0C1D7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Pentagon 133">
                <a:extLst>
                  <a:ext uri="{FF2B5EF4-FFF2-40B4-BE49-F238E27FC236}">
                    <a16:creationId xmlns:a16="http://schemas.microsoft.com/office/drawing/2014/main" id="{E3739766-B41E-0945-ACAA-F93858CED234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32" name="Elbow Connector 131">
              <a:extLst>
                <a:ext uri="{FF2B5EF4-FFF2-40B4-BE49-F238E27FC236}">
                  <a16:creationId xmlns:a16="http://schemas.microsoft.com/office/drawing/2014/main" id="{8C83AB8A-AA29-BD4A-9563-455C62EEF9AD}"/>
                </a:ext>
              </a:extLst>
            </p:cNvPr>
            <p:cNvCxnSpPr>
              <a:cxnSpLocks/>
              <a:stCxn id="133" idx="3"/>
              <a:endCxn id="134" idx="3"/>
            </p:cNvCxnSpPr>
            <p:nvPr/>
          </p:nvCxnSpPr>
          <p:spPr>
            <a:xfrm flipV="1">
              <a:off x="1579627" y="5095562"/>
              <a:ext cx="8052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3ECB170B-5EF8-1348-BF7D-26463008DED7}"/>
              </a:ext>
            </a:extLst>
          </p:cNvPr>
          <p:cNvGrpSpPr/>
          <p:nvPr/>
        </p:nvGrpSpPr>
        <p:grpSpPr>
          <a:xfrm>
            <a:off x="2898391" y="3836966"/>
            <a:ext cx="3978039" cy="127305"/>
            <a:chOff x="1003627" y="5031258"/>
            <a:chExt cx="3978039" cy="127305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53ADB64-19F1-BB4A-963E-ADF923D818A1}"/>
                </a:ext>
              </a:extLst>
            </p:cNvPr>
            <p:cNvGrpSpPr/>
            <p:nvPr/>
          </p:nvGrpSpPr>
          <p:grpSpPr>
            <a:xfrm>
              <a:off x="1003627" y="5031258"/>
              <a:ext cx="3978039" cy="127305"/>
              <a:chOff x="628651" y="3920990"/>
              <a:chExt cx="3978039" cy="127305"/>
            </a:xfrm>
          </p:grpSpPr>
          <p:sp>
            <p:nvSpPr>
              <p:cNvPr id="138" name="Pentagon 137">
                <a:extLst>
                  <a:ext uri="{FF2B5EF4-FFF2-40B4-BE49-F238E27FC236}">
                    <a16:creationId xmlns:a16="http://schemas.microsoft.com/office/drawing/2014/main" id="{3E92108D-A22B-B64F-A823-F36990C61537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Pentagon 138">
                <a:extLst>
                  <a:ext uri="{FF2B5EF4-FFF2-40B4-BE49-F238E27FC236}">
                    <a16:creationId xmlns:a16="http://schemas.microsoft.com/office/drawing/2014/main" id="{62612795-F2BB-A543-855E-BC19CE35D95B}"/>
                  </a:ext>
                </a:extLst>
              </p:cNvPr>
              <p:cNvSpPr/>
              <p:nvPr/>
            </p:nvSpPr>
            <p:spPr>
              <a:xfrm rot="10800000">
                <a:off x="4030690" y="3920990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37" name="Elbow Connector 136">
              <a:extLst>
                <a:ext uri="{FF2B5EF4-FFF2-40B4-BE49-F238E27FC236}">
                  <a16:creationId xmlns:a16="http://schemas.microsoft.com/office/drawing/2014/main" id="{EBB9D1AE-7FEF-1341-8737-DC2520052F12}"/>
                </a:ext>
              </a:extLst>
            </p:cNvPr>
            <p:cNvCxnSpPr>
              <a:cxnSpLocks/>
              <a:stCxn id="138" idx="3"/>
              <a:endCxn id="139" idx="3"/>
            </p:cNvCxnSpPr>
            <p:nvPr/>
          </p:nvCxnSpPr>
          <p:spPr>
            <a:xfrm flipV="1">
              <a:off x="1579627" y="5094257"/>
              <a:ext cx="2826039" cy="1307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DEF55663-6D8D-6F49-B71C-DDA2B73E1F4E}"/>
              </a:ext>
            </a:extLst>
          </p:cNvPr>
          <p:cNvGrpSpPr/>
          <p:nvPr/>
        </p:nvGrpSpPr>
        <p:grpSpPr>
          <a:xfrm>
            <a:off x="3059237" y="4035093"/>
            <a:ext cx="3690039" cy="125999"/>
            <a:chOff x="1003627" y="5032564"/>
            <a:chExt cx="3690039" cy="125999"/>
          </a:xfrm>
        </p:grpSpPr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A884427C-871F-784D-802F-06BA92174ABA}"/>
                </a:ext>
              </a:extLst>
            </p:cNvPr>
            <p:cNvGrpSpPr/>
            <p:nvPr/>
          </p:nvGrpSpPr>
          <p:grpSpPr>
            <a:xfrm>
              <a:off x="1003627" y="5032564"/>
              <a:ext cx="3690039" cy="125999"/>
              <a:chOff x="628651" y="3922296"/>
              <a:chExt cx="3690039" cy="125999"/>
            </a:xfrm>
          </p:grpSpPr>
          <p:sp>
            <p:nvSpPr>
              <p:cNvPr id="144" name="Pentagon 143">
                <a:extLst>
                  <a:ext uri="{FF2B5EF4-FFF2-40B4-BE49-F238E27FC236}">
                    <a16:creationId xmlns:a16="http://schemas.microsoft.com/office/drawing/2014/main" id="{A1477885-4C3A-6147-A059-3813A001DAB2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Pentagon 144">
                <a:extLst>
                  <a:ext uri="{FF2B5EF4-FFF2-40B4-BE49-F238E27FC236}">
                    <a16:creationId xmlns:a16="http://schemas.microsoft.com/office/drawing/2014/main" id="{403EB4A0-1FB6-564B-A90D-485BFFA7089D}"/>
                  </a:ext>
                </a:extLst>
              </p:cNvPr>
              <p:cNvSpPr/>
              <p:nvPr/>
            </p:nvSpPr>
            <p:spPr>
              <a:xfrm rot="10800000">
                <a:off x="3742690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43" name="Elbow Connector 142">
              <a:extLst>
                <a:ext uri="{FF2B5EF4-FFF2-40B4-BE49-F238E27FC236}">
                  <a16:creationId xmlns:a16="http://schemas.microsoft.com/office/drawing/2014/main" id="{FCAB546E-8B04-6F42-A071-8112F55A4E71}"/>
                </a:ext>
              </a:extLst>
            </p:cNvPr>
            <p:cNvCxnSpPr>
              <a:cxnSpLocks/>
              <a:stCxn id="144" idx="3"/>
              <a:endCxn id="145" idx="3"/>
            </p:cNvCxnSpPr>
            <p:nvPr/>
          </p:nvCxnSpPr>
          <p:spPr>
            <a:xfrm flipV="1">
              <a:off x="1579627" y="5095563"/>
              <a:ext cx="2538039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B442D1CA-C232-3643-83DE-04B367B497CA}"/>
              </a:ext>
            </a:extLst>
          </p:cNvPr>
          <p:cNvGrpSpPr/>
          <p:nvPr/>
        </p:nvGrpSpPr>
        <p:grpSpPr>
          <a:xfrm>
            <a:off x="2762605" y="4223134"/>
            <a:ext cx="4057815" cy="125999"/>
            <a:chOff x="1003627" y="5032564"/>
            <a:chExt cx="4057815" cy="125999"/>
          </a:xfrm>
        </p:grpSpPr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EFDA79DB-884B-CB4C-9269-907C6ACD032A}"/>
                </a:ext>
              </a:extLst>
            </p:cNvPr>
            <p:cNvGrpSpPr/>
            <p:nvPr/>
          </p:nvGrpSpPr>
          <p:grpSpPr>
            <a:xfrm>
              <a:off x="1003627" y="5032564"/>
              <a:ext cx="4057815" cy="125999"/>
              <a:chOff x="628651" y="3922296"/>
              <a:chExt cx="4057815" cy="125999"/>
            </a:xfrm>
          </p:grpSpPr>
          <p:sp>
            <p:nvSpPr>
              <p:cNvPr id="150" name="Pentagon 149">
                <a:extLst>
                  <a:ext uri="{FF2B5EF4-FFF2-40B4-BE49-F238E27FC236}">
                    <a16:creationId xmlns:a16="http://schemas.microsoft.com/office/drawing/2014/main" id="{303CDACB-9268-794C-88B2-07B1CA67104E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Pentagon 150">
                <a:extLst>
                  <a:ext uri="{FF2B5EF4-FFF2-40B4-BE49-F238E27FC236}">
                    <a16:creationId xmlns:a16="http://schemas.microsoft.com/office/drawing/2014/main" id="{81DE0E54-BD96-1A42-99F8-741C9BAC2F9D}"/>
                  </a:ext>
                </a:extLst>
              </p:cNvPr>
              <p:cNvSpPr/>
              <p:nvPr/>
            </p:nvSpPr>
            <p:spPr>
              <a:xfrm rot="10800000">
                <a:off x="4110466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49" name="Elbow Connector 148">
              <a:extLst>
                <a:ext uri="{FF2B5EF4-FFF2-40B4-BE49-F238E27FC236}">
                  <a16:creationId xmlns:a16="http://schemas.microsoft.com/office/drawing/2014/main" id="{28B02417-97F9-2D4F-B94F-9345E77E999B}"/>
                </a:ext>
              </a:extLst>
            </p:cNvPr>
            <p:cNvCxnSpPr>
              <a:cxnSpLocks/>
              <a:stCxn id="150" idx="3"/>
              <a:endCxn id="151" idx="3"/>
            </p:cNvCxnSpPr>
            <p:nvPr/>
          </p:nvCxnSpPr>
          <p:spPr>
            <a:xfrm flipV="1">
              <a:off x="1579627" y="5095563"/>
              <a:ext cx="2905815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0DB05114-A4F6-B54B-99F1-0526ACB35F56}"/>
              </a:ext>
            </a:extLst>
          </p:cNvPr>
          <p:cNvGrpSpPr/>
          <p:nvPr/>
        </p:nvGrpSpPr>
        <p:grpSpPr>
          <a:xfrm>
            <a:off x="3043642" y="4418332"/>
            <a:ext cx="3690039" cy="125999"/>
            <a:chOff x="1003627" y="5032564"/>
            <a:chExt cx="3690039" cy="125999"/>
          </a:xfrm>
        </p:grpSpPr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282AC817-F743-B849-A66C-295BE05F79F1}"/>
                </a:ext>
              </a:extLst>
            </p:cNvPr>
            <p:cNvGrpSpPr/>
            <p:nvPr/>
          </p:nvGrpSpPr>
          <p:grpSpPr>
            <a:xfrm>
              <a:off x="1003627" y="5032564"/>
              <a:ext cx="3690039" cy="125999"/>
              <a:chOff x="628651" y="3922296"/>
              <a:chExt cx="3690039" cy="125999"/>
            </a:xfrm>
          </p:grpSpPr>
          <p:sp>
            <p:nvSpPr>
              <p:cNvPr id="157" name="Pentagon 156">
                <a:extLst>
                  <a:ext uri="{FF2B5EF4-FFF2-40B4-BE49-F238E27FC236}">
                    <a16:creationId xmlns:a16="http://schemas.microsoft.com/office/drawing/2014/main" id="{395CE42F-4A18-A84A-84DB-1104DA44478A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Pentagon 157">
                <a:extLst>
                  <a:ext uri="{FF2B5EF4-FFF2-40B4-BE49-F238E27FC236}">
                    <a16:creationId xmlns:a16="http://schemas.microsoft.com/office/drawing/2014/main" id="{CF5D649E-5386-EC40-A78B-1E9678966864}"/>
                  </a:ext>
                </a:extLst>
              </p:cNvPr>
              <p:cNvSpPr/>
              <p:nvPr/>
            </p:nvSpPr>
            <p:spPr>
              <a:xfrm rot="10800000">
                <a:off x="3742690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56" name="Elbow Connector 155">
              <a:extLst>
                <a:ext uri="{FF2B5EF4-FFF2-40B4-BE49-F238E27FC236}">
                  <a16:creationId xmlns:a16="http://schemas.microsoft.com/office/drawing/2014/main" id="{13BEE2CB-9717-CB48-BD7C-503C6F376333}"/>
                </a:ext>
              </a:extLst>
            </p:cNvPr>
            <p:cNvCxnSpPr>
              <a:cxnSpLocks/>
              <a:stCxn id="157" idx="3"/>
              <a:endCxn id="158" idx="3"/>
            </p:cNvCxnSpPr>
            <p:nvPr/>
          </p:nvCxnSpPr>
          <p:spPr>
            <a:xfrm flipV="1">
              <a:off x="1579627" y="5095563"/>
              <a:ext cx="2538039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F45881C6-04A7-D74F-A6FA-DD3124F2ADC4}"/>
              </a:ext>
            </a:extLst>
          </p:cNvPr>
          <p:cNvGrpSpPr/>
          <p:nvPr/>
        </p:nvGrpSpPr>
        <p:grpSpPr>
          <a:xfrm>
            <a:off x="3286463" y="4603654"/>
            <a:ext cx="3382788" cy="129286"/>
            <a:chOff x="1003627" y="5029277"/>
            <a:chExt cx="3382788" cy="129286"/>
          </a:xfrm>
        </p:grpSpPr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1007AB92-BADB-C549-BFC2-578AED81B587}"/>
                </a:ext>
              </a:extLst>
            </p:cNvPr>
            <p:cNvGrpSpPr/>
            <p:nvPr/>
          </p:nvGrpSpPr>
          <p:grpSpPr>
            <a:xfrm>
              <a:off x="1003627" y="5029277"/>
              <a:ext cx="3382788" cy="129286"/>
              <a:chOff x="628651" y="3919009"/>
              <a:chExt cx="3382788" cy="129286"/>
            </a:xfrm>
          </p:grpSpPr>
          <p:sp>
            <p:nvSpPr>
              <p:cNvPr id="162" name="Pentagon 161">
                <a:extLst>
                  <a:ext uri="{FF2B5EF4-FFF2-40B4-BE49-F238E27FC236}">
                    <a16:creationId xmlns:a16="http://schemas.microsoft.com/office/drawing/2014/main" id="{7B4700E2-F9C5-B64E-A8B7-4F0C435FD649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Pentagon 162">
                <a:extLst>
                  <a:ext uri="{FF2B5EF4-FFF2-40B4-BE49-F238E27FC236}">
                    <a16:creationId xmlns:a16="http://schemas.microsoft.com/office/drawing/2014/main" id="{2D66BE18-4B74-5A49-B916-52E0F2ACAC98}"/>
                  </a:ext>
                </a:extLst>
              </p:cNvPr>
              <p:cNvSpPr/>
              <p:nvPr/>
            </p:nvSpPr>
            <p:spPr>
              <a:xfrm rot="10800000">
                <a:off x="3435439" y="3919009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61" name="Elbow Connector 160">
              <a:extLst>
                <a:ext uri="{FF2B5EF4-FFF2-40B4-BE49-F238E27FC236}">
                  <a16:creationId xmlns:a16="http://schemas.microsoft.com/office/drawing/2014/main" id="{5115A027-734B-F64F-932E-680EC16DB372}"/>
                </a:ext>
              </a:extLst>
            </p:cNvPr>
            <p:cNvCxnSpPr>
              <a:cxnSpLocks/>
              <a:stCxn id="162" idx="3"/>
              <a:endCxn id="163" idx="3"/>
            </p:cNvCxnSpPr>
            <p:nvPr/>
          </p:nvCxnSpPr>
          <p:spPr>
            <a:xfrm flipV="1">
              <a:off x="1579627" y="5092276"/>
              <a:ext cx="2230788" cy="3288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614EB15C-284C-DD4F-8603-1B2F5E534AE4}"/>
              </a:ext>
            </a:extLst>
          </p:cNvPr>
          <p:cNvGrpSpPr/>
          <p:nvPr/>
        </p:nvGrpSpPr>
        <p:grpSpPr>
          <a:xfrm>
            <a:off x="6997110" y="3836966"/>
            <a:ext cx="1461015" cy="126000"/>
            <a:chOff x="628651" y="3922295"/>
            <a:chExt cx="1461015" cy="126000"/>
          </a:xfrm>
        </p:grpSpPr>
        <p:sp>
          <p:nvSpPr>
            <p:cNvPr id="166" name="Pentagon 165">
              <a:extLst>
                <a:ext uri="{FF2B5EF4-FFF2-40B4-BE49-F238E27FC236}">
                  <a16:creationId xmlns:a16="http://schemas.microsoft.com/office/drawing/2014/main" id="{6C1D1BA6-7B61-7B44-B223-CC9B864A6A7E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Pentagon 166">
              <a:extLst>
                <a:ext uri="{FF2B5EF4-FFF2-40B4-BE49-F238E27FC236}">
                  <a16:creationId xmlns:a16="http://schemas.microsoft.com/office/drawing/2014/main" id="{3A7EA347-6CB6-1448-8F58-2A5122EA2CBC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8" name="Elbow Connector 167">
              <a:extLst>
                <a:ext uri="{FF2B5EF4-FFF2-40B4-BE49-F238E27FC236}">
                  <a16:creationId xmlns:a16="http://schemas.microsoft.com/office/drawing/2014/main" id="{5630C690-3413-CD47-B1A1-09B751F2EEA8}"/>
                </a:ext>
              </a:extLst>
            </p:cNvPr>
            <p:cNvCxnSpPr>
              <a:cxnSpLocks/>
              <a:stCxn id="166" idx="3"/>
              <a:endCxn id="167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1E01C921-6AB9-5F45-B08F-351885DCE8BA}"/>
              </a:ext>
            </a:extLst>
          </p:cNvPr>
          <p:cNvGrpSpPr/>
          <p:nvPr/>
        </p:nvGrpSpPr>
        <p:grpSpPr>
          <a:xfrm>
            <a:off x="5931357" y="2895046"/>
            <a:ext cx="1727021" cy="126000"/>
            <a:chOff x="628651" y="3922295"/>
            <a:chExt cx="1727021" cy="126000"/>
          </a:xfrm>
        </p:grpSpPr>
        <p:sp>
          <p:nvSpPr>
            <p:cNvPr id="170" name="Pentagon 169">
              <a:extLst>
                <a:ext uri="{FF2B5EF4-FFF2-40B4-BE49-F238E27FC236}">
                  <a16:creationId xmlns:a16="http://schemas.microsoft.com/office/drawing/2014/main" id="{FE795DD7-45CF-544D-B486-65E3A8CE2624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Pentagon 170">
              <a:extLst>
                <a:ext uri="{FF2B5EF4-FFF2-40B4-BE49-F238E27FC236}">
                  <a16:creationId xmlns:a16="http://schemas.microsoft.com/office/drawing/2014/main" id="{768DBDD9-C0F3-7B44-954C-387DF877271A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2" name="Elbow Connector 171">
              <a:extLst>
                <a:ext uri="{FF2B5EF4-FFF2-40B4-BE49-F238E27FC236}">
                  <a16:creationId xmlns:a16="http://schemas.microsoft.com/office/drawing/2014/main" id="{1A23173A-ECD0-954F-9B08-DF3DC78D176E}"/>
                </a:ext>
              </a:extLst>
            </p:cNvPr>
            <p:cNvCxnSpPr>
              <a:endCxn id="171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cxnSp>
        <p:nvCxnSpPr>
          <p:cNvPr id="174" name="Elbow Connector 173">
            <a:extLst>
              <a:ext uri="{FF2B5EF4-FFF2-40B4-BE49-F238E27FC236}">
                <a16:creationId xmlns:a16="http://schemas.microsoft.com/office/drawing/2014/main" id="{E60D1151-BC56-7348-91A3-FD737405C01C}"/>
              </a:ext>
            </a:extLst>
          </p:cNvPr>
          <p:cNvCxnSpPr>
            <a:cxnSpLocks/>
            <a:stCxn id="108" idx="3"/>
            <a:endCxn id="109" idx="3"/>
          </p:cNvCxnSpPr>
          <p:nvPr/>
        </p:nvCxnSpPr>
        <p:spPr>
          <a:xfrm flipV="1">
            <a:off x="2481249" y="2786758"/>
            <a:ext cx="805215" cy="2"/>
          </a:xfrm>
          <a:prstGeom prst="bentConnector3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365FA535-94D7-084B-8D2B-D3D9BF34AD1F}"/>
              </a:ext>
            </a:extLst>
          </p:cNvPr>
          <p:cNvGrpSpPr/>
          <p:nvPr/>
        </p:nvGrpSpPr>
        <p:grpSpPr>
          <a:xfrm>
            <a:off x="6927871" y="4228933"/>
            <a:ext cx="1461015" cy="126000"/>
            <a:chOff x="628651" y="3922295"/>
            <a:chExt cx="1461015" cy="126000"/>
          </a:xfrm>
        </p:grpSpPr>
        <p:sp>
          <p:nvSpPr>
            <p:cNvPr id="177" name="Pentagon 176">
              <a:extLst>
                <a:ext uri="{FF2B5EF4-FFF2-40B4-BE49-F238E27FC236}">
                  <a16:creationId xmlns:a16="http://schemas.microsoft.com/office/drawing/2014/main" id="{6317CAF2-52C4-CD45-B246-C011498744EC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Pentagon 177">
              <a:extLst>
                <a:ext uri="{FF2B5EF4-FFF2-40B4-BE49-F238E27FC236}">
                  <a16:creationId xmlns:a16="http://schemas.microsoft.com/office/drawing/2014/main" id="{7B06AEAB-E4B4-2240-B1DB-63F063EC6551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9" name="Elbow Connector 178">
              <a:extLst>
                <a:ext uri="{FF2B5EF4-FFF2-40B4-BE49-F238E27FC236}">
                  <a16:creationId xmlns:a16="http://schemas.microsoft.com/office/drawing/2014/main" id="{025A365B-4B79-5F4A-8780-D98BF847A6FF}"/>
                </a:ext>
              </a:extLst>
            </p:cNvPr>
            <p:cNvCxnSpPr>
              <a:cxnSpLocks/>
              <a:stCxn id="177" idx="3"/>
              <a:endCxn id="178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4CF91422-B5F7-FE45-987D-E32EE3B4C12A}"/>
              </a:ext>
            </a:extLst>
          </p:cNvPr>
          <p:cNvGrpSpPr/>
          <p:nvPr/>
        </p:nvGrpSpPr>
        <p:grpSpPr>
          <a:xfrm>
            <a:off x="6844759" y="4410160"/>
            <a:ext cx="1261503" cy="126000"/>
            <a:chOff x="628651" y="3922295"/>
            <a:chExt cx="1261503" cy="126000"/>
          </a:xfrm>
        </p:grpSpPr>
        <p:sp>
          <p:nvSpPr>
            <p:cNvPr id="181" name="Pentagon 180">
              <a:extLst>
                <a:ext uri="{FF2B5EF4-FFF2-40B4-BE49-F238E27FC236}">
                  <a16:creationId xmlns:a16="http://schemas.microsoft.com/office/drawing/2014/main" id="{EF89D3F0-737C-9B4C-AC46-58210985CFB9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Pentagon 181">
              <a:extLst>
                <a:ext uri="{FF2B5EF4-FFF2-40B4-BE49-F238E27FC236}">
                  <a16:creationId xmlns:a16="http://schemas.microsoft.com/office/drawing/2014/main" id="{19D5F663-8856-1B4D-8126-55F56061F30D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83" name="Elbow Connector 182">
              <a:extLst>
                <a:ext uri="{FF2B5EF4-FFF2-40B4-BE49-F238E27FC236}">
                  <a16:creationId xmlns:a16="http://schemas.microsoft.com/office/drawing/2014/main" id="{969F510B-29E3-0C46-825C-460D7897C941}"/>
                </a:ext>
              </a:extLst>
            </p:cNvPr>
            <p:cNvCxnSpPr>
              <a:cxnSpLocks/>
              <a:stCxn id="181" idx="3"/>
              <a:endCxn id="182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82F182AC-4FCF-4E48-8601-F1DA98CBE3FB}"/>
              </a:ext>
            </a:extLst>
          </p:cNvPr>
          <p:cNvGrpSpPr/>
          <p:nvPr/>
        </p:nvGrpSpPr>
        <p:grpSpPr>
          <a:xfrm>
            <a:off x="6749418" y="4599158"/>
            <a:ext cx="1554333" cy="126000"/>
            <a:chOff x="628651" y="3922295"/>
            <a:chExt cx="1554333" cy="126000"/>
          </a:xfrm>
        </p:grpSpPr>
        <p:sp>
          <p:nvSpPr>
            <p:cNvPr id="185" name="Pentagon 184">
              <a:extLst>
                <a:ext uri="{FF2B5EF4-FFF2-40B4-BE49-F238E27FC236}">
                  <a16:creationId xmlns:a16="http://schemas.microsoft.com/office/drawing/2014/main" id="{97BA9518-7FF3-E64F-91B7-9C4F896A0DDF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Pentagon 185">
              <a:extLst>
                <a:ext uri="{FF2B5EF4-FFF2-40B4-BE49-F238E27FC236}">
                  <a16:creationId xmlns:a16="http://schemas.microsoft.com/office/drawing/2014/main" id="{635E2BE8-DA00-CC4B-9F86-267A1247A9E6}"/>
                </a:ext>
              </a:extLst>
            </p:cNvPr>
            <p:cNvSpPr/>
            <p:nvPr/>
          </p:nvSpPr>
          <p:spPr>
            <a:xfrm rot="10800000">
              <a:off x="160698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87" name="Elbow Connector 186">
              <a:extLst>
                <a:ext uri="{FF2B5EF4-FFF2-40B4-BE49-F238E27FC236}">
                  <a16:creationId xmlns:a16="http://schemas.microsoft.com/office/drawing/2014/main" id="{84343DE4-49AD-9C40-A24A-8EDCB64A3087}"/>
                </a:ext>
              </a:extLst>
            </p:cNvPr>
            <p:cNvCxnSpPr>
              <a:cxnSpLocks/>
              <a:stCxn id="185" idx="3"/>
              <a:endCxn id="186" idx="3"/>
            </p:cNvCxnSpPr>
            <p:nvPr/>
          </p:nvCxnSpPr>
          <p:spPr>
            <a:xfrm flipV="1">
              <a:off x="1204651" y="3985294"/>
              <a:ext cx="40233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35239E58-EE83-1F48-AD80-914930440054}"/>
              </a:ext>
            </a:extLst>
          </p:cNvPr>
          <p:cNvGrpSpPr/>
          <p:nvPr/>
        </p:nvGrpSpPr>
        <p:grpSpPr>
          <a:xfrm>
            <a:off x="4084275" y="2885169"/>
            <a:ext cx="1727021" cy="126000"/>
            <a:chOff x="628651" y="3922295"/>
            <a:chExt cx="1727021" cy="126000"/>
          </a:xfrm>
        </p:grpSpPr>
        <p:sp>
          <p:nvSpPr>
            <p:cNvPr id="195" name="Pentagon 194">
              <a:extLst>
                <a:ext uri="{FF2B5EF4-FFF2-40B4-BE49-F238E27FC236}">
                  <a16:creationId xmlns:a16="http://schemas.microsoft.com/office/drawing/2014/main" id="{B0908037-6721-8343-BD72-D65966F8D43D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Pentagon 195">
              <a:extLst>
                <a:ext uri="{FF2B5EF4-FFF2-40B4-BE49-F238E27FC236}">
                  <a16:creationId xmlns:a16="http://schemas.microsoft.com/office/drawing/2014/main" id="{62276D29-4322-654A-84EF-29DCD842F643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7" name="Elbow Connector 196">
              <a:extLst>
                <a:ext uri="{FF2B5EF4-FFF2-40B4-BE49-F238E27FC236}">
                  <a16:creationId xmlns:a16="http://schemas.microsoft.com/office/drawing/2014/main" id="{06D1D0CF-503B-F644-B4BA-9582047B380D}"/>
                </a:ext>
              </a:extLst>
            </p:cNvPr>
            <p:cNvCxnSpPr>
              <a:endCxn id="196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0A9B6111-8896-234A-8BE4-74A2474DDDFF}"/>
              </a:ext>
            </a:extLst>
          </p:cNvPr>
          <p:cNvGrpSpPr/>
          <p:nvPr/>
        </p:nvGrpSpPr>
        <p:grpSpPr>
          <a:xfrm>
            <a:off x="4015504" y="3091383"/>
            <a:ext cx="1261503" cy="126000"/>
            <a:chOff x="628651" y="3922295"/>
            <a:chExt cx="1261503" cy="126000"/>
          </a:xfrm>
        </p:grpSpPr>
        <p:sp>
          <p:nvSpPr>
            <p:cNvPr id="199" name="Pentagon 198">
              <a:extLst>
                <a:ext uri="{FF2B5EF4-FFF2-40B4-BE49-F238E27FC236}">
                  <a16:creationId xmlns:a16="http://schemas.microsoft.com/office/drawing/2014/main" id="{BF266021-ADA8-AF4E-B1CD-A7E34D775D1B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Pentagon 199">
              <a:extLst>
                <a:ext uri="{FF2B5EF4-FFF2-40B4-BE49-F238E27FC236}">
                  <a16:creationId xmlns:a16="http://schemas.microsoft.com/office/drawing/2014/main" id="{9DC04314-B5E7-BF43-B422-0CFEA1A04A11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01" name="Elbow Connector 200">
              <a:extLst>
                <a:ext uri="{FF2B5EF4-FFF2-40B4-BE49-F238E27FC236}">
                  <a16:creationId xmlns:a16="http://schemas.microsoft.com/office/drawing/2014/main" id="{DBD6943F-CCB7-7A43-88D4-CCF2B3A936BE}"/>
                </a:ext>
              </a:extLst>
            </p:cNvPr>
            <p:cNvCxnSpPr>
              <a:cxnSpLocks/>
              <a:stCxn id="199" idx="3"/>
              <a:endCxn id="200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34FA1B47-E096-1344-B2FC-ADAEA203B048}"/>
              </a:ext>
            </a:extLst>
          </p:cNvPr>
          <p:cNvGrpSpPr/>
          <p:nvPr/>
        </p:nvGrpSpPr>
        <p:grpSpPr>
          <a:xfrm>
            <a:off x="4307479" y="3467208"/>
            <a:ext cx="1727021" cy="126000"/>
            <a:chOff x="628651" y="3922295"/>
            <a:chExt cx="1727021" cy="126000"/>
          </a:xfrm>
        </p:grpSpPr>
        <p:sp>
          <p:nvSpPr>
            <p:cNvPr id="207" name="Pentagon 206">
              <a:extLst>
                <a:ext uri="{FF2B5EF4-FFF2-40B4-BE49-F238E27FC236}">
                  <a16:creationId xmlns:a16="http://schemas.microsoft.com/office/drawing/2014/main" id="{B079A61F-E31C-F149-B7DF-D680D70F0325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Pentagon 207">
              <a:extLst>
                <a:ext uri="{FF2B5EF4-FFF2-40B4-BE49-F238E27FC236}">
                  <a16:creationId xmlns:a16="http://schemas.microsoft.com/office/drawing/2014/main" id="{F14B396F-22B2-A345-9788-2E0C5FCCC380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9" name="Elbow Connector 208">
              <a:extLst>
                <a:ext uri="{FF2B5EF4-FFF2-40B4-BE49-F238E27FC236}">
                  <a16:creationId xmlns:a16="http://schemas.microsoft.com/office/drawing/2014/main" id="{4D1A3A5B-D185-B94C-85CB-E34E03B01DFB}"/>
                </a:ext>
              </a:extLst>
            </p:cNvPr>
            <p:cNvCxnSpPr>
              <a:endCxn id="208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E74DDF49-9ACD-3841-B795-ACA3F220634D}"/>
              </a:ext>
            </a:extLst>
          </p:cNvPr>
          <p:cNvGrpSpPr/>
          <p:nvPr/>
        </p:nvGrpSpPr>
        <p:grpSpPr>
          <a:xfrm>
            <a:off x="4649955" y="3657679"/>
            <a:ext cx="1461015" cy="126000"/>
            <a:chOff x="628651" y="3922295"/>
            <a:chExt cx="1461015" cy="126000"/>
          </a:xfrm>
        </p:grpSpPr>
        <p:sp>
          <p:nvSpPr>
            <p:cNvPr id="211" name="Pentagon 210">
              <a:extLst>
                <a:ext uri="{FF2B5EF4-FFF2-40B4-BE49-F238E27FC236}">
                  <a16:creationId xmlns:a16="http://schemas.microsoft.com/office/drawing/2014/main" id="{72B87851-A201-D44F-A361-E47EE14719C5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Pentagon 211">
              <a:extLst>
                <a:ext uri="{FF2B5EF4-FFF2-40B4-BE49-F238E27FC236}">
                  <a16:creationId xmlns:a16="http://schemas.microsoft.com/office/drawing/2014/main" id="{9D64DC9B-3100-7543-A4AB-E0F8FB52F256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13" name="Elbow Connector 212">
              <a:extLst>
                <a:ext uri="{FF2B5EF4-FFF2-40B4-BE49-F238E27FC236}">
                  <a16:creationId xmlns:a16="http://schemas.microsoft.com/office/drawing/2014/main" id="{4FAF4206-55F7-3548-B9EE-4EF06D2874FF}"/>
                </a:ext>
              </a:extLst>
            </p:cNvPr>
            <p:cNvCxnSpPr>
              <a:cxnSpLocks/>
              <a:stCxn id="211" idx="3"/>
              <a:endCxn id="212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14" name="Group 213">
            <a:extLst>
              <a:ext uri="{FF2B5EF4-FFF2-40B4-BE49-F238E27FC236}">
                <a16:creationId xmlns:a16="http://schemas.microsoft.com/office/drawing/2014/main" id="{78E71943-CAFD-364F-B196-92C27E6D7BC5}"/>
              </a:ext>
            </a:extLst>
          </p:cNvPr>
          <p:cNvGrpSpPr/>
          <p:nvPr/>
        </p:nvGrpSpPr>
        <p:grpSpPr>
          <a:xfrm>
            <a:off x="5409918" y="3092600"/>
            <a:ext cx="1957215" cy="126000"/>
            <a:chOff x="1003627" y="5032563"/>
            <a:chExt cx="1957215" cy="126000"/>
          </a:xfrm>
        </p:grpSpPr>
        <p:grpSp>
          <p:nvGrpSpPr>
            <p:cNvPr id="215" name="Group 214">
              <a:extLst>
                <a:ext uri="{FF2B5EF4-FFF2-40B4-BE49-F238E27FC236}">
                  <a16:creationId xmlns:a16="http://schemas.microsoft.com/office/drawing/2014/main" id="{72231D16-0BA8-D843-B1D6-840BD1BDF999}"/>
                </a:ext>
              </a:extLst>
            </p:cNvPr>
            <p:cNvGrpSpPr/>
            <p:nvPr/>
          </p:nvGrpSpPr>
          <p:grpSpPr>
            <a:xfrm>
              <a:off x="1003627" y="5032563"/>
              <a:ext cx="1957215" cy="126000"/>
              <a:chOff x="628651" y="3922295"/>
              <a:chExt cx="1957215" cy="126000"/>
            </a:xfrm>
          </p:grpSpPr>
          <p:sp>
            <p:nvSpPr>
              <p:cNvPr id="217" name="Pentagon 216">
                <a:extLst>
                  <a:ext uri="{FF2B5EF4-FFF2-40B4-BE49-F238E27FC236}">
                    <a16:creationId xmlns:a16="http://schemas.microsoft.com/office/drawing/2014/main" id="{CA379510-E871-3C4F-8C74-3C1B400D2443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Pentagon 217">
                <a:extLst>
                  <a:ext uri="{FF2B5EF4-FFF2-40B4-BE49-F238E27FC236}">
                    <a16:creationId xmlns:a16="http://schemas.microsoft.com/office/drawing/2014/main" id="{76CCECCF-FD61-B844-B985-7331BDF94603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16" name="Elbow Connector 215">
              <a:extLst>
                <a:ext uri="{FF2B5EF4-FFF2-40B4-BE49-F238E27FC236}">
                  <a16:creationId xmlns:a16="http://schemas.microsoft.com/office/drawing/2014/main" id="{D777143D-BECD-0E45-8550-88025FD94466}"/>
                </a:ext>
              </a:extLst>
            </p:cNvPr>
            <p:cNvCxnSpPr>
              <a:cxnSpLocks/>
              <a:stCxn id="217" idx="3"/>
              <a:endCxn id="218" idx="3"/>
            </p:cNvCxnSpPr>
            <p:nvPr/>
          </p:nvCxnSpPr>
          <p:spPr>
            <a:xfrm flipV="1">
              <a:off x="1579627" y="5095562"/>
              <a:ext cx="8052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F403DE97-7AB7-A04E-9022-59523DD1F6A3}"/>
              </a:ext>
            </a:extLst>
          </p:cNvPr>
          <p:cNvGrpSpPr/>
          <p:nvPr/>
        </p:nvGrpSpPr>
        <p:grpSpPr>
          <a:xfrm>
            <a:off x="6088233" y="2726604"/>
            <a:ext cx="1461015" cy="126000"/>
            <a:chOff x="628651" y="3922295"/>
            <a:chExt cx="1461015" cy="126000"/>
          </a:xfrm>
        </p:grpSpPr>
        <p:sp>
          <p:nvSpPr>
            <p:cNvPr id="220" name="Pentagon 219">
              <a:extLst>
                <a:ext uri="{FF2B5EF4-FFF2-40B4-BE49-F238E27FC236}">
                  <a16:creationId xmlns:a16="http://schemas.microsoft.com/office/drawing/2014/main" id="{6B62BF17-B8BD-8D44-AF82-2EF4696801A8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Pentagon 220">
              <a:extLst>
                <a:ext uri="{FF2B5EF4-FFF2-40B4-BE49-F238E27FC236}">
                  <a16:creationId xmlns:a16="http://schemas.microsoft.com/office/drawing/2014/main" id="{FBCBE632-D7CE-7E48-AECD-38F727E58959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22" name="Elbow Connector 221">
              <a:extLst>
                <a:ext uri="{FF2B5EF4-FFF2-40B4-BE49-F238E27FC236}">
                  <a16:creationId xmlns:a16="http://schemas.microsoft.com/office/drawing/2014/main" id="{0C48BD0F-48E3-024D-BAE6-BE2FF5E2218D}"/>
                </a:ext>
              </a:extLst>
            </p:cNvPr>
            <p:cNvCxnSpPr>
              <a:cxnSpLocks/>
              <a:stCxn id="220" idx="3"/>
              <a:endCxn id="221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23" name="Group 222">
            <a:extLst>
              <a:ext uri="{FF2B5EF4-FFF2-40B4-BE49-F238E27FC236}">
                <a16:creationId xmlns:a16="http://schemas.microsoft.com/office/drawing/2014/main" id="{5D64AAE0-A739-1C43-A990-EC1D8262C581}"/>
              </a:ext>
            </a:extLst>
          </p:cNvPr>
          <p:cNvGrpSpPr/>
          <p:nvPr/>
        </p:nvGrpSpPr>
        <p:grpSpPr>
          <a:xfrm>
            <a:off x="6219357" y="3647966"/>
            <a:ext cx="1957215" cy="126000"/>
            <a:chOff x="1003627" y="5032563"/>
            <a:chExt cx="1957215" cy="126000"/>
          </a:xfrm>
        </p:grpSpPr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9EC167A7-EEEF-564B-850C-EC496CDACF59}"/>
                </a:ext>
              </a:extLst>
            </p:cNvPr>
            <p:cNvGrpSpPr/>
            <p:nvPr/>
          </p:nvGrpSpPr>
          <p:grpSpPr>
            <a:xfrm>
              <a:off x="1003627" y="5032563"/>
              <a:ext cx="1957215" cy="126000"/>
              <a:chOff x="628651" y="3922295"/>
              <a:chExt cx="1957215" cy="126000"/>
            </a:xfrm>
          </p:grpSpPr>
          <p:sp>
            <p:nvSpPr>
              <p:cNvPr id="226" name="Pentagon 225">
                <a:extLst>
                  <a:ext uri="{FF2B5EF4-FFF2-40B4-BE49-F238E27FC236}">
                    <a16:creationId xmlns:a16="http://schemas.microsoft.com/office/drawing/2014/main" id="{05B178E2-E624-B946-BB87-2563EAA2D2E7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7" name="Pentagon 226">
                <a:extLst>
                  <a:ext uri="{FF2B5EF4-FFF2-40B4-BE49-F238E27FC236}">
                    <a16:creationId xmlns:a16="http://schemas.microsoft.com/office/drawing/2014/main" id="{A16AC623-4C51-E344-8AB9-F6DB50B83BA3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25" name="Elbow Connector 224">
              <a:extLst>
                <a:ext uri="{FF2B5EF4-FFF2-40B4-BE49-F238E27FC236}">
                  <a16:creationId xmlns:a16="http://schemas.microsoft.com/office/drawing/2014/main" id="{E85D178F-18F8-B743-B4EE-9451589B8558}"/>
                </a:ext>
              </a:extLst>
            </p:cNvPr>
            <p:cNvCxnSpPr>
              <a:cxnSpLocks/>
              <a:stCxn id="226" idx="3"/>
              <a:endCxn id="227" idx="3"/>
            </p:cNvCxnSpPr>
            <p:nvPr/>
          </p:nvCxnSpPr>
          <p:spPr>
            <a:xfrm flipV="1">
              <a:off x="1579627" y="5095562"/>
              <a:ext cx="8052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28" name="Group 227">
            <a:extLst>
              <a:ext uri="{FF2B5EF4-FFF2-40B4-BE49-F238E27FC236}">
                <a16:creationId xmlns:a16="http://schemas.microsoft.com/office/drawing/2014/main" id="{BF577BB0-D97A-AD44-AD8F-F783E928E8BA}"/>
              </a:ext>
            </a:extLst>
          </p:cNvPr>
          <p:cNvGrpSpPr/>
          <p:nvPr/>
        </p:nvGrpSpPr>
        <p:grpSpPr>
          <a:xfrm>
            <a:off x="6865371" y="4033465"/>
            <a:ext cx="1727021" cy="126000"/>
            <a:chOff x="628651" y="3922295"/>
            <a:chExt cx="1727021" cy="126000"/>
          </a:xfrm>
        </p:grpSpPr>
        <p:sp>
          <p:nvSpPr>
            <p:cNvPr id="229" name="Pentagon 228">
              <a:extLst>
                <a:ext uri="{FF2B5EF4-FFF2-40B4-BE49-F238E27FC236}">
                  <a16:creationId xmlns:a16="http://schemas.microsoft.com/office/drawing/2014/main" id="{F1B7752A-009F-4041-BC0E-FEF256A0F42B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Pentagon 229">
              <a:extLst>
                <a:ext uri="{FF2B5EF4-FFF2-40B4-BE49-F238E27FC236}">
                  <a16:creationId xmlns:a16="http://schemas.microsoft.com/office/drawing/2014/main" id="{D32BA5EE-45F5-C44F-B5BA-152E01F344F0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1" name="Elbow Connector 230">
              <a:extLst>
                <a:ext uri="{FF2B5EF4-FFF2-40B4-BE49-F238E27FC236}">
                  <a16:creationId xmlns:a16="http://schemas.microsoft.com/office/drawing/2014/main" id="{625CF5C4-40A4-C842-B4F5-4EFA58611496}"/>
                </a:ext>
              </a:extLst>
            </p:cNvPr>
            <p:cNvCxnSpPr>
              <a:endCxn id="230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32" name="Group 231">
            <a:extLst>
              <a:ext uri="{FF2B5EF4-FFF2-40B4-BE49-F238E27FC236}">
                <a16:creationId xmlns:a16="http://schemas.microsoft.com/office/drawing/2014/main" id="{F5D03629-B8F8-4A48-8D75-BDA318DEFBA0}"/>
              </a:ext>
            </a:extLst>
          </p:cNvPr>
          <p:cNvGrpSpPr/>
          <p:nvPr/>
        </p:nvGrpSpPr>
        <p:grpSpPr>
          <a:xfrm>
            <a:off x="6050650" y="3292391"/>
            <a:ext cx="1727021" cy="126000"/>
            <a:chOff x="628651" y="3922295"/>
            <a:chExt cx="1727021" cy="126000"/>
          </a:xfrm>
        </p:grpSpPr>
        <p:sp>
          <p:nvSpPr>
            <p:cNvPr id="233" name="Pentagon 232">
              <a:extLst>
                <a:ext uri="{FF2B5EF4-FFF2-40B4-BE49-F238E27FC236}">
                  <a16:creationId xmlns:a16="http://schemas.microsoft.com/office/drawing/2014/main" id="{27FF27B9-7B29-5D4B-9913-4EC92139F080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Pentagon 233">
              <a:extLst>
                <a:ext uri="{FF2B5EF4-FFF2-40B4-BE49-F238E27FC236}">
                  <a16:creationId xmlns:a16="http://schemas.microsoft.com/office/drawing/2014/main" id="{84573B7D-6ED8-D34A-B65D-0645A6B8EFC1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5" name="Elbow Connector 234">
              <a:extLst>
                <a:ext uri="{FF2B5EF4-FFF2-40B4-BE49-F238E27FC236}">
                  <a16:creationId xmlns:a16="http://schemas.microsoft.com/office/drawing/2014/main" id="{4A8BCB2C-4B57-FE43-AEF5-8A32C5C4072A}"/>
                </a:ext>
              </a:extLst>
            </p:cNvPr>
            <p:cNvCxnSpPr>
              <a:endCxn id="234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36" name="Group 235">
            <a:extLst>
              <a:ext uri="{FF2B5EF4-FFF2-40B4-BE49-F238E27FC236}">
                <a16:creationId xmlns:a16="http://schemas.microsoft.com/office/drawing/2014/main" id="{B0450333-F6AC-2944-9B05-92431CC0EC2D}"/>
              </a:ext>
            </a:extLst>
          </p:cNvPr>
          <p:cNvGrpSpPr/>
          <p:nvPr/>
        </p:nvGrpSpPr>
        <p:grpSpPr>
          <a:xfrm>
            <a:off x="6155990" y="3465703"/>
            <a:ext cx="1261503" cy="126000"/>
            <a:chOff x="628651" y="3922295"/>
            <a:chExt cx="1261503" cy="126000"/>
          </a:xfrm>
        </p:grpSpPr>
        <p:sp>
          <p:nvSpPr>
            <p:cNvPr id="237" name="Pentagon 236">
              <a:extLst>
                <a:ext uri="{FF2B5EF4-FFF2-40B4-BE49-F238E27FC236}">
                  <a16:creationId xmlns:a16="http://schemas.microsoft.com/office/drawing/2014/main" id="{050E0FF5-05E2-3048-866F-B6023AF8096F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8" name="Pentagon 237">
              <a:extLst>
                <a:ext uri="{FF2B5EF4-FFF2-40B4-BE49-F238E27FC236}">
                  <a16:creationId xmlns:a16="http://schemas.microsoft.com/office/drawing/2014/main" id="{5ACF1202-2132-F443-A391-01D9CFF821ED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39" name="Elbow Connector 238">
              <a:extLst>
                <a:ext uri="{FF2B5EF4-FFF2-40B4-BE49-F238E27FC236}">
                  <a16:creationId xmlns:a16="http://schemas.microsoft.com/office/drawing/2014/main" id="{7F5B6425-7F19-FE45-8E05-78F379F0DD9A}"/>
                </a:ext>
              </a:extLst>
            </p:cNvPr>
            <p:cNvCxnSpPr>
              <a:cxnSpLocks/>
              <a:stCxn id="237" idx="3"/>
              <a:endCxn id="238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sp>
        <p:nvSpPr>
          <p:cNvPr id="173" name="Pentagon 172">
            <a:extLst>
              <a:ext uri="{FF2B5EF4-FFF2-40B4-BE49-F238E27FC236}">
                <a16:creationId xmlns:a16="http://schemas.microsoft.com/office/drawing/2014/main" id="{661CBE28-BE26-4B4A-AF45-E2F60753F087}"/>
              </a:ext>
            </a:extLst>
          </p:cNvPr>
          <p:cNvSpPr/>
          <p:nvPr/>
        </p:nvSpPr>
        <p:spPr>
          <a:xfrm>
            <a:off x="6169837" y="4806230"/>
            <a:ext cx="288000" cy="125999"/>
          </a:xfrm>
          <a:prstGeom prst="homePlat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Pentagon 174">
            <a:extLst>
              <a:ext uri="{FF2B5EF4-FFF2-40B4-BE49-F238E27FC236}">
                <a16:creationId xmlns:a16="http://schemas.microsoft.com/office/drawing/2014/main" id="{84C81297-5D95-9F46-831B-46441BADFB7B}"/>
              </a:ext>
            </a:extLst>
          </p:cNvPr>
          <p:cNvSpPr/>
          <p:nvPr/>
        </p:nvSpPr>
        <p:spPr>
          <a:xfrm rot="10800000">
            <a:off x="6823746" y="4806230"/>
            <a:ext cx="576000" cy="125999"/>
          </a:xfrm>
          <a:prstGeom prst="homePlat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8" name="Elbow Connector 187">
            <a:extLst>
              <a:ext uri="{FF2B5EF4-FFF2-40B4-BE49-F238E27FC236}">
                <a16:creationId xmlns:a16="http://schemas.microsoft.com/office/drawing/2014/main" id="{DF3509ED-2E83-A245-BC02-D5DA98832CE4}"/>
              </a:ext>
            </a:extLst>
          </p:cNvPr>
          <p:cNvCxnSpPr>
            <a:cxnSpLocks/>
            <a:stCxn id="173" idx="3"/>
            <a:endCxn id="175" idx="3"/>
          </p:cNvCxnSpPr>
          <p:nvPr/>
        </p:nvCxnSpPr>
        <p:spPr>
          <a:xfrm flipV="1">
            <a:off x="6457837" y="4869229"/>
            <a:ext cx="365909" cy="1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Pentagon 188">
            <a:extLst>
              <a:ext uri="{FF2B5EF4-FFF2-40B4-BE49-F238E27FC236}">
                <a16:creationId xmlns:a16="http://schemas.microsoft.com/office/drawing/2014/main" id="{AA861215-A87B-964C-B2B1-38B826AF5391}"/>
              </a:ext>
            </a:extLst>
          </p:cNvPr>
          <p:cNvSpPr/>
          <p:nvPr/>
        </p:nvSpPr>
        <p:spPr>
          <a:xfrm>
            <a:off x="3636926" y="4806230"/>
            <a:ext cx="288000" cy="125999"/>
          </a:xfrm>
          <a:prstGeom prst="homePlat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0" name="Straight Connector 189">
            <a:extLst>
              <a:ext uri="{FF2B5EF4-FFF2-40B4-BE49-F238E27FC236}">
                <a16:creationId xmlns:a16="http://schemas.microsoft.com/office/drawing/2014/main" id="{D42D5F99-FAE3-A042-B428-4F1D56EEB773}"/>
              </a:ext>
            </a:extLst>
          </p:cNvPr>
          <p:cNvCxnSpPr>
            <a:stCxn id="189" idx="3"/>
            <a:endCxn id="173" idx="1"/>
          </p:cNvCxnSpPr>
          <p:nvPr/>
        </p:nvCxnSpPr>
        <p:spPr>
          <a:xfrm>
            <a:off x="3924926" y="4869230"/>
            <a:ext cx="224491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Rectangle 190">
            <a:extLst>
              <a:ext uri="{FF2B5EF4-FFF2-40B4-BE49-F238E27FC236}">
                <a16:creationId xmlns:a16="http://schemas.microsoft.com/office/drawing/2014/main" id="{9DAD623D-FA99-A841-806B-AE45A518ED0A}"/>
              </a:ext>
            </a:extLst>
          </p:cNvPr>
          <p:cNvSpPr/>
          <p:nvPr/>
        </p:nvSpPr>
        <p:spPr>
          <a:xfrm>
            <a:off x="3912785" y="2211572"/>
            <a:ext cx="2254100" cy="3381154"/>
          </a:xfrm>
          <a:prstGeom prst="rect">
            <a:avLst/>
          </a:prstGeom>
          <a:noFill/>
          <a:ln w="15875">
            <a:solidFill>
              <a:schemeClr val="accent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29FBE139-067F-1D4E-927C-3DE6A9D1F4CE}"/>
              </a:ext>
            </a:extLst>
          </p:cNvPr>
          <p:cNvGrpSpPr/>
          <p:nvPr/>
        </p:nvGrpSpPr>
        <p:grpSpPr>
          <a:xfrm>
            <a:off x="1268431" y="5806822"/>
            <a:ext cx="6776491" cy="309743"/>
            <a:chOff x="247705" y="6040738"/>
            <a:chExt cx="6776491" cy="309743"/>
          </a:xfrm>
        </p:grpSpPr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A4A0B3B1-6A1E-5D40-A0FB-2907B3F2B8EE}"/>
                </a:ext>
              </a:extLst>
            </p:cNvPr>
            <p:cNvSpPr txBox="1"/>
            <p:nvPr/>
          </p:nvSpPr>
          <p:spPr>
            <a:xfrm>
              <a:off x="247705" y="6040738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193B68"/>
                  </a:solidFill>
                </a:rPr>
                <a:t>No CNV</a:t>
              </a:r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4954BF72-3B2B-EF42-84F0-A0C4E7D95B37}"/>
                </a:ext>
              </a:extLst>
            </p:cNvPr>
            <p:cNvSpPr txBox="1"/>
            <p:nvPr/>
          </p:nvSpPr>
          <p:spPr>
            <a:xfrm>
              <a:off x="5581513" y="6040738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193B68"/>
                  </a:solidFill>
                </a:rPr>
                <a:t>No CNV</a:t>
              </a:r>
            </a:p>
          </p:txBody>
        </p: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DD960568-51A2-CA42-9DDC-834B82F78A8F}"/>
                </a:ext>
              </a:extLst>
            </p:cNvPr>
            <p:cNvSpPr txBox="1"/>
            <p:nvPr/>
          </p:nvSpPr>
          <p:spPr>
            <a:xfrm>
              <a:off x="3264341" y="6042063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/>
                  </a:solidFill>
                </a:rPr>
                <a:t>Deletion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5078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F2827-53B0-3648-8258-9612798BF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Detecting CNVs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D3D355-1CB4-D444-B350-27925D0B02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8850" y="3012281"/>
            <a:ext cx="2146300" cy="1511300"/>
          </a:xfrm>
        </p:spPr>
      </p:pic>
      <p:pic>
        <p:nvPicPr>
          <p:cNvPr id="6" name="Content Placeholder 2">
            <a:extLst>
              <a:ext uri="{FF2B5EF4-FFF2-40B4-BE49-F238E27FC236}">
                <a16:creationId xmlns:a16="http://schemas.microsoft.com/office/drawing/2014/main" id="{F1413952-2841-D34F-A15F-F65BB1A6A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471" y="2856333"/>
            <a:ext cx="8808334" cy="3463443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8739577-36F2-9145-8D2A-163A70E0B843}"/>
              </a:ext>
            </a:extLst>
          </p:cNvPr>
          <p:cNvSpPr txBox="1">
            <a:spLocks/>
          </p:cNvSpPr>
          <p:nvPr/>
        </p:nvSpPr>
        <p:spPr>
          <a:xfrm>
            <a:off x="628650" y="1297101"/>
            <a:ext cx="7886700" cy="4941079"/>
          </a:xfrm>
        </p:spPr>
        <p:txBody>
          <a:bodyPr>
            <a:normAutofit/>
          </a:bodyPr>
          <a:lstStyle>
            <a:lvl1pPr marL="171450" indent="-171450" algn="l" defTabSz="685800" rtl="0" eaLnBrk="1" latinLnBrk="0" hangingPunct="1">
              <a:lnSpc>
                <a:spcPct val="150000"/>
              </a:lnSpc>
              <a:spcBef>
                <a:spcPts val="750"/>
              </a:spcBef>
              <a:buFont typeface="Arial" charset="0"/>
              <a:buChar char="•"/>
              <a:defRPr sz="2800" b="0" i="0" kern="1200" baseline="0">
                <a:solidFill>
                  <a:srgbClr val="193B68"/>
                </a:solidFill>
                <a:latin typeface="DIN OT Light" charset="0"/>
                <a:ea typeface="DIN OT Light" charset="0"/>
                <a:cs typeface="DIN OT Light" charset="0"/>
              </a:defRPr>
            </a:lvl1pPr>
            <a:lvl2pPr marL="5143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SzPct val="75000"/>
              <a:buFont typeface="Courier New" charset="0"/>
              <a:buChar char="o"/>
              <a:defRPr sz="2400" b="0" i="0" kern="1200">
                <a:solidFill>
                  <a:srgbClr val="193B68"/>
                </a:solidFill>
                <a:latin typeface="DIN OT Light" charset="0"/>
                <a:ea typeface="DIN OT Light" charset="0"/>
                <a:cs typeface="DIN OT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LucidaGrande" charset="0"/>
              <a:buChar char="-"/>
              <a:defRPr sz="1800" b="0" i="0" kern="1200">
                <a:solidFill>
                  <a:srgbClr val="193B68"/>
                </a:solidFill>
                <a:latin typeface="DIN OT Light" charset="0"/>
                <a:ea typeface="DIN OT Light" charset="0"/>
                <a:cs typeface="DIN OT Ligh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600" b="0" i="0" kern="1200">
                <a:solidFill>
                  <a:srgbClr val="193B68"/>
                </a:solidFill>
                <a:latin typeface="DIN OT Light" charset="0"/>
                <a:ea typeface="DIN OT Light" charset="0"/>
                <a:cs typeface="DIN OT Ligh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600" b="0" i="0" kern="1200">
                <a:solidFill>
                  <a:srgbClr val="193B68"/>
                </a:solidFill>
                <a:latin typeface="DIN OT Light" charset="0"/>
                <a:ea typeface="DIN OT Light" charset="0"/>
                <a:cs typeface="DIN OT Ligh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Deletion supported by</a:t>
            </a:r>
          </a:p>
          <a:p>
            <a:pPr lvl="1"/>
            <a:r>
              <a:rPr lang="en-US" dirty="0"/>
              <a:t>Read counts</a:t>
            </a:r>
          </a:p>
          <a:p>
            <a:pPr lvl="1"/>
            <a:r>
              <a:rPr lang="en-US" dirty="0"/>
              <a:t>Read pairs</a:t>
            </a:r>
          </a:p>
        </p:txBody>
      </p:sp>
    </p:spTree>
    <p:extLst>
      <p:ext uri="{BB962C8B-B14F-4D97-AF65-F5344CB8AC3E}">
        <p14:creationId xmlns:p14="http://schemas.microsoft.com/office/powerpoint/2010/main" val="340207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F2827-53B0-3648-8258-9612798BF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Detecting SVs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D3D355-1CB4-D444-B350-27925D0B02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8850" y="3012281"/>
            <a:ext cx="2146300" cy="15113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C1A6DD9-F1F1-024A-AF89-C0209E10F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774" y="1138453"/>
            <a:ext cx="7468603" cy="52589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181CCF-80F4-7F48-9E83-5D5DC719E131}"/>
              </a:ext>
            </a:extLst>
          </p:cNvPr>
          <p:cNvSpPr txBox="1"/>
          <p:nvPr/>
        </p:nvSpPr>
        <p:spPr>
          <a:xfrm>
            <a:off x="7296346" y="5967166"/>
            <a:ext cx="18476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rgbClr val="193B68"/>
                </a:solidFill>
              </a:rPr>
              <a:t>Tattini</a:t>
            </a:r>
            <a:r>
              <a:rPr lang="en-US" sz="1200" dirty="0">
                <a:solidFill>
                  <a:srgbClr val="193B68"/>
                </a:solidFill>
              </a:rPr>
              <a:t> </a:t>
            </a:r>
            <a:r>
              <a:rPr lang="en-US" sz="1200" i="1" dirty="0">
                <a:solidFill>
                  <a:srgbClr val="193B68"/>
                </a:solidFill>
              </a:rPr>
              <a:t>et al.</a:t>
            </a:r>
            <a:r>
              <a:rPr lang="en-US" sz="1200" dirty="0">
                <a:solidFill>
                  <a:srgbClr val="193B68"/>
                </a:solidFill>
              </a:rPr>
              <a:t>, Front. </a:t>
            </a:r>
            <a:r>
              <a:rPr lang="en-US" sz="1200" dirty="0" err="1">
                <a:solidFill>
                  <a:srgbClr val="193B68"/>
                </a:solidFill>
              </a:rPr>
              <a:t>Bioeng</a:t>
            </a:r>
            <a:r>
              <a:rPr lang="en-US" sz="1200" dirty="0">
                <a:solidFill>
                  <a:srgbClr val="193B68"/>
                </a:solidFill>
              </a:rPr>
              <a:t>. </a:t>
            </a:r>
            <a:r>
              <a:rPr lang="en-US" sz="1200" dirty="0" err="1">
                <a:solidFill>
                  <a:srgbClr val="193B68"/>
                </a:solidFill>
              </a:rPr>
              <a:t>Biotechnol</a:t>
            </a:r>
            <a:r>
              <a:rPr lang="en-US" sz="1200" dirty="0">
                <a:solidFill>
                  <a:srgbClr val="193B68"/>
                </a:solidFill>
              </a:rPr>
              <a:t>., 2015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8A4189F-D8D0-8F43-A4B9-7C931BD2E8E5}"/>
              </a:ext>
            </a:extLst>
          </p:cNvPr>
          <p:cNvSpPr/>
          <p:nvPr/>
        </p:nvSpPr>
        <p:spPr>
          <a:xfrm>
            <a:off x="1127051" y="2392326"/>
            <a:ext cx="7591647" cy="1084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699FA7-0F34-9945-AFA1-DB5DCFE7A164}"/>
              </a:ext>
            </a:extLst>
          </p:cNvPr>
          <p:cNvSpPr/>
          <p:nvPr/>
        </p:nvSpPr>
        <p:spPr>
          <a:xfrm>
            <a:off x="1164115" y="3391786"/>
            <a:ext cx="7543950" cy="9569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DCF30FF-D05C-5748-958E-0F49AAD976A8}"/>
              </a:ext>
            </a:extLst>
          </p:cNvPr>
          <p:cNvSpPr/>
          <p:nvPr/>
        </p:nvSpPr>
        <p:spPr>
          <a:xfrm>
            <a:off x="1116419" y="4359349"/>
            <a:ext cx="7784519" cy="11193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3507105-656D-DC4F-81F1-46011AC85339}"/>
              </a:ext>
            </a:extLst>
          </p:cNvPr>
          <p:cNvSpPr/>
          <p:nvPr/>
        </p:nvSpPr>
        <p:spPr>
          <a:xfrm>
            <a:off x="1018570" y="1286718"/>
            <a:ext cx="198699" cy="44099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8EEA74-4793-E545-B33A-9B44C14295D6}"/>
              </a:ext>
            </a:extLst>
          </p:cNvPr>
          <p:cNvSpPr txBox="1"/>
          <p:nvPr/>
        </p:nvSpPr>
        <p:spPr>
          <a:xfrm>
            <a:off x="202559" y="1666754"/>
            <a:ext cx="9838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193B68"/>
                </a:solidFill>
              </a:rPr>
              <a:t>Deletion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3A9A06-9C79-4349-A82E-81B939FFA988}"/>
              </a:ext>
            </a:extLst>
          </p:cNvPr>
          <p:cNvSpPr txBox="1"/>
          <p:nvPr/>
        </p:nvSpPr>
        <p:spPr>
          <a:xfrm>
            <a:off x="202559" y="2721979"/>
            <a:ext cx="9838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193B68"/>
                </a:solidFill>
              </a:rPr>
              <a:t>Insertion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F4DC5C-DC78-C043-B6EA-4AB61D09D492}"/>
              </a:ext>
            </a:extLst>
          </p:cNvPr>
          <p:cNvSpPr txBox="1"/>
          <p:nvPr/>
        </p:nvSpPr>
        <p:spPr>
          <a:xfrm>
            <a:off x="202559" y="3671103"/>
            <a:ext cx="9838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193B68"/>
                </a:solidFill>
              </a:rPr>
              <a:t>Inversion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A9B012-09AE-4D4D-82C2-D89B0C966E87}"/>
              </a:ext>
            </a:extLst>
          </p:cNvPr>
          <p:cNvSpPr txBox="1"/>
          <p:nvPr/>
        </p:nvSpPr>
        <p:spPr>
          <a:xfrm>
            <a:off x="127324" y="4749477"/>
            <a:ext cx="11343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193B68"/>
                </a:solidFill>
              </a:rPr>
              <a:t>Duplication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C3CEA00-F019-3D48-BE58-E1A66BAF31EE}"/>
              </a:ext>
            </a:extLst>
          </p:cNvPr>
          <p:cNvSpPr/>
          <p:nvPr/>
        </p:nvSpPr>
        <p:spPr>
          <a:xfrm>
            <a:off x="6730407" y="1148315"/>
            <a:ext cx="2062719" cy="43912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875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679FA-5973-6344-A408-37E3BCC67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E1DA5-8F00-2E46-B070-99838156C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SV detection possible by WGS</a:t>
            </a:r>
          </a:p>
          <a:p>
            <a:r>
              <a:rPr lang="en-US" dirty="0"/>
              <a:t>Resolution dependent on</a:t>
            </a:r>
          </a:p>
          <a:p>
            <a:pPr lvl="1"/>
            <a:r>
              <a:rPr lang="en-US" dirty="0"/>
              <a:t>Depth of coverage</a:t>
            </a:r>
          </a:p>
          <a:p>
            <a:pPr lvl="1"/>
            <a:r>
              <a:rPr lang="en-US" dirty="0"/>
              <a:t>Detection algorithm used</a:t>
            </a:r>
          </a:p>
          <a:p>
            <a:r>
              <a:rPr lang="en-US" dirty="0"/>
              <a:t>Limitations</a:t>
            </a:r>
          </a:p>
          <a:p>
            <a:pPr lvl="1"/>
            <a:r>
              <a:rPr lang="en-US" dirty="0"/>
              <a:t>SVs in segmental duplications, repetitive regions</a:t>
            </a:r>
          </a:p>
          <a:p>
            <a:pPr lvl="1"/>
            <a:r>
              <a:rPr lang="en-US" dirty="0"/>
              <a:t>Complex SVs</a:t>
            </a:r>
          </a:p>
        </p:txBody>
      </p:sp>
    </p:spTree>
    <p:extLst>
      <p:ext uri="{BB962C8B-B14F-4D97-AF65-F5344CB8AC3E}">
        <p14:creationId xmlns:p14="http://schemas.microsoft.com/office/powerpoint/2010/main" val="3196149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679FA-5973-6344-A408-37E3BCC67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SVs in targeted sequencing?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E1DA5-8F00-2E46-B070-99838156C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Strategies</a:t>
            </a:r>
          </a:p>
          <a:p>
            <a:pPr lvl="1"/>
            <a:r>
              <a:rPr lang="en-US" dirty="0"/>
              <a:t>Read Counts</a:t>
            </a:r>
          </a:p>
          <a:p>
            <a:pPr lvl="1"/>
            <a:r>
              <a:rPr lang="en-US" dirty="0"/>
              <a:t>Read Pairs</a:t>
            </a:r>
          </a:p>
          <a:p>
            <a:pPr lvl="1"/>
            <a:r>
              <a:rPr lang="en-US" dirty="0"/>
              <a:t>Split Reads</a:t>
            </a:r>
          </a:p>
          <a:p>
            <a:pPr lvl="1"/>
            <a:endParaRPr lang="en-US" dirty="0"/>
          </a:p>
          <a:p>
            <a:pPr>
              <a:spcBef>
                <a:spcPts val="150"/>
              </a:spcBef>
            </a:pPr>
            <a:r>
              <a:rPr lang="en-US" dirty="0"/>
              <a:t>Limitations</a:t>
            </a:r>
          </a:p>
          <a:p>
            <a:pPr lvl="1">
              <a:spcBef>
                <a:spcPts val="150"/>
              </a:spcBef>
            </a:pPr>
            <a:r>
              <a:rPr lang="en-US" dirty="0"/>
              <a:t>Bias introduced during capture/PCR</a:t>
            </a:r>
          </a:p>
          <a:p>
            <a:pPr lvl="1">
              <a:spcBef>
                <a:spcPts val="150"/>
              </a:spcBef>
            </a:pPr>
            <a:r>
              <a:rPr lang="en-US" dirty="0"/>
              <a:t>Resolution dependent on targeted regions</a:t>
            </a:r>
          </a:p>
          <a:p>
            <a:pPr lvl="1">
              <a:spcBef>
                <a:spcPts val="150"/>
              </a:spcBef>
            </a:pPr>
            <a:r>
              <a:rPr lang="en-US" dirty="0"/>
              <a:t>No information on breakpoints</a:t>
            </a:r>
          </a:p>
          <a:p>
            <a:pPr lvl="1"/>
            <a:endParaRPr lang="en-US" dirty="0"/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8BAA6B9E-36F5-1D4D-8BBB-6267063C3303}"/>
              </a:ext>
            </a:extLst>
          </p:cNvPr>
          <p:cNvSpPr/>
          <p:nvPr/>
        </p:nvSpPr>
        <p:spPr>
          <a:xfrm>
            <a:off x="2896498" y="2484385"/>
            <a:ext cx="370390" cy="779810"/>
          </a:xfrm>
          <a:prstGeom prst="rightBrace">
            <a:avLst/>
          </a:prstGeom>
          <a:ln w="15875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41B419-FFB8-B34C-AD36-F588ED68E500}"/>
              </a:ext>
            </a:extLst>
          </p:cNvPr>
          <p:cNvSpPr txBox="1"/>
          <p:nvPr/>
        </p:nvSpPr>
        <p:spPr>
          <a:xfrm>
            <a:off x="3317896" y="2474155"/>
            <a:ext cx="47919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Only if breakpoints are part of/close to targeted regions</a:t>
            </a:r>
          </a:p>
        </p:txBody>
      </p:sp>
    </p:spTree>
    <p:extLst>
      <p:ext uri="{BB962C8B-B14F-4D97-AF65-F5344CB8AC3E}">
        <p14:creationId xmlns:p14="http://schemas.microsoft.com/office/powerpoint/2010/main" val="1762238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679FA-5973-6344-A408-37E3BCC67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SVs in targeted sequencing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E1DA5-8F00-2E46-B070-99838156C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Capture sequencing</a:t>
            </a:r>
          </a:p>
        </p:txBody>
      </p: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4E55C571-1EC6-8B4C-B39F-D64B69D8CC5D}"/>
              </a:ext>
            </a:extLst>
          </p:cNvPr>
          <p:cNvGrpSpPr/>
          <p:nvPr/>
        </p:nvGrpSpPr>
        <p:grpSpPr>
          <a:xfrm>
            <a:off x="373762" y="2207019"/>
            <a:ext cx="8276170" cy="2725210"/>
            <a:chOff x="373762" y="2207019"/>
            <a:chExt cx="8276170" cy="2725210"/>
          </a:xfrm>
        </p:grpSpPr>
        <p:grpSp>
          <p:nvGrpSpPr>
            <p:cNvPr id="174" name="Group 173">
              <a:extLst>
                <a:ext uri="{FF2B5EF4-FFF2-40B4-BE49-F238E27FC236}">
                  <a16:creationId xmlns:a16="http://schemas.microsoft.com/office/drawing/2014/main" id="{AB06BC15-D407-7041-9BE9-9655CDCFE1B1}"/>
                </a:ext>
              </a:extLst>
            </p:cNvPr>
            <p:cNvGrpSpPr/>
            <p:nvPr/>
          </p:nvGrpSpPr>
          <p:grpSpPr>
            <a:xfrm>
              <a:off x="373762" y="2207019"/>
              <a:ext cx="8276170" cy="308418"/>
              <a:chOff x="628650" y="3481040"/>
              <a:chExt cx="8276170" cy="308418"/>
            </a:xfrm>
          </p:grpSpPr>
          <p:cxnSp>
            <p:nvCxnSpPr>
              <p:cNvPr id="340" name="Straight Connector 339">
                <a:extLst>
                  <a:ext uri="{FF2B5EF4-FFF2-40B4-BE49-F238E27FC236}">
                    <a16:creationId xmlns:a16="http://schemas.microsoft.com/office/drawing/2014/main" id="{24BC65A9-1BEB-3C47-8B58-C185693452C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650" y="3767640"/>
                <a:ext cx="8249536" cy="0"/>
              </a:xfrm>
              <a:prstGeom prst="line">
                <a:avLst/>
              </a:prstGeom>
              <a:ln>
                <a:solidFill>
                  <a:srgbClr val="193B68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1" name="TextBox 340">
                <a:extLst>
                  <a:ext uri="{FF2B5EF4-FFF2-40B4-BE49-F238E27FC236}">
                    <a16:creationId xmlns:a16="http://schemas.microsoft.com/office/drawing/2014/main" id="{33E29161-63A3-7A40-BBA7-9DBA882856FC}"/>
                  </a:ext>
                </a:extLst>
              </p:cNvPr>
              <p:cNvSpPr txBox="1"/>
              <p:nvPr/>
            </p:nvSpPr>
            <p:spPr>
              <a:xfrm>
                <a:off x="7220399" y="3481040"/>
                <a:ext cx="1684421" cy="3084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dirty="0">
                    <a:solidFill>
                      <a:srgbClr val="193B68"/>
                    </a:solidFill>
                  </a:rPr>
                  <a:t>Reference genome</a:t>
                </a:r>
              </a:p>
            </p:txBody>
          </p:sp>
        </p:grpSp>
        <p:grpSp>
          <p:nvGrpSpPr>
            <p:cNvPr id="175" name="Group 174">
              <a:extLst>
                <a:ext uri="{FF2B5EF4-FFF2-40B4-BE49-F238E27FC236}">
                  <a16:creationId xmlns:a16="http://schemas.microsoft.com/office/drawing/2014/main" id="{03A2ABAC-7BFC-3444-ACA4-6740788AB484}"/>
                </a:ext>
              </a:extLst>
            </p:cNvPr>
            <p:cNvGrpSpPr/>
            <p:nvPr/>
          </p:nvGrpSpPr>
          <p:grpSpPr>
            <a:xfrm>
              <a:off x="466335" y="2732933"/>
              <a:ext cx="1261503" cy="126000"/>
              <a:chOff x="628651" y="3922295"/>
              <a:chExt cx="1261503" cy="126000"/>
            </a:xfrm>
          </p:grpSpPr>
          <p:sp>
            <p:nvSpPr>
              <p:cNvPr id="337" name="Pentagon 336">
                <a:extLst>
                  <a:ext uri="{FF2B5EF4-FFF2-40B4-BE49-F238E27FC236}">
                    <a16:creationId xmlns:a16="http://schemas.microsoft.com/office/drawing/2014/main" id="{46686E68-0DB1-0447-9494-1D3C5FD6C45E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8" name="Pentagon 337">
                <a:extLst>
                  <a:ext uri="{FF2B5EF4-FFF2-40B4-BE49-F238E27FC236}">
                    <a16:creationId xmlns:a16="http://schemas.microsoft.com/office/drawing/2014/main" id="{DF7480F7-FB05-E142-9FD7-A63111565B7A}"/>
                  </a:ext>
                </a:extLst>
              </p:cNvPr>
              <p:cNvSpPr/>
              <p:nvPr/>
            </p:nvSpPr>
            <p:spPr>
              <a:xfrm rot="10800000">
                <a:off x="1314154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39" name="Elbow Connector 338">
                <a:extLst>
                  <a:ext uri="{FF2B5EF4-FFF2-40B4-BE49-F238E27FC236}">
                    <a16:creationId xmlns:a16="http://schemas.microsoft.com/office/drawing/2014/main" id="{81FF1B63-68C8-FC4E-B690-8CDFF6A3A077}"/>
                  </a:ext>
                </a:extLst>
              </p:cNvPr>
              <p:cNvCxnSpPr>
                <a:cxnSpLocks/>
                <a:stCxn id="337" idx="3"/>
                <a:endCxn id="338" idx="3"/>
              </p:cNvCxnSpPr>
              <p:nvPr/>
            </p:nvCxnSpPr>
            <p:spPr>
              <a:xfrm flipV="1">
                <a:off x="1204651" y="3985294"/>
                <a:ext cx="109503" cy="2"/>
              </a:xfrm>
              <a:prstGeom prst="bentConnector3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9C2493D7-D992-B140-88BA-C6EC49F2F8FC}"/>
                </a:ext>
              </a:extLst>
            </p:cNvPr>
            <p:cNvGrpSpPr/>
            <p:nvPr/>
          </p:nvGrpSpPr>
          <p:grpSpPr>
            <a:xfrm>
              <a:off x="1904611" y="2725028"/>
              <a:ext cx="1957215" cy="126000"/>
              <a:chOff x="1904611" y="2725028"/>
              <a:chExt cx="1957215" cy="126000"/>
            </a:xfrm>
          </p:grpSpPr>
          <p:cxnSp>
            <p:nvCxnSpPr>
              <p:cNvPr id="333" name="Elbow Connector 332">
                <a:extLst>
                  <a:ext uri="{FF2B5EF4-FFF2-40B4-BE49-F238E27FC236}">
                    <a16:creationId xmlns:a16="http://schemas.microsoft.com/office/drawing/2014/main" id="{B4A32EB0-54B6-3A49-9016-1C4049DA8723}"/>
                  </a:ext>
                </a:extLst>
              </p:cNvPr>
              <p:cNvCxnSpPr>
                <a:cxnSpLocks/>
                <a:stCxn id="335" idx="3"/>
                <a:endCxn id="336" idx="3"/>
              </p:cNvCxnSpPr>
              <p:nvPr/>
            </p:nvCxnSpPr>
            <p:spPr>
              <a:xfrm flipV="1">
                <a:off x="2480611" y="2788027"/>
                <a:ext cx="805215" cy="2"/>
              </a:xfrm>
              <a:prstGeom prst="bentConnector3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4" name="Group 333">
                <a:extLst>
                  <a:ext uri="{FF2B5EF4-FFF2-40B4-BE49-F238E27FC236}">
                    <a16:creationId xmlns:a16="http://schemas.microsoft.com/office/drawing/2014/main" id="{288E0854-9852-FB4B-8638-978BD331BB73}"/>
                  </a:ext>
                </a:extLst>
              </p:cNvPr>
              <p:cNvGrpSpPr/>
              <p:nvPr/>
            </p:nvGrpSpPr>
            <p:grpSpPr>
              <a:xfrm>
                <a:off x="1904611" y="2725028"/>
                <a:ext cx="1957215" cy="126000"/>
                <a:chOff x="628651" y="3922295"/>
                <a:chExt cx="1957215" cy="126000"/>
              </a:xfrm>
            </p:grpSpPr>
            <p:sp>
              <p:nvSpPr>
                <p:cNvPr id="335" name="Pentagon 334">
                  <a:extLst>
                    <a:ext uri="{FF2B5EF4-FFF2-40B4-BE49-F238E27FC236}">
                      <a16:creationId xmlns:a16="http://schemas.microsoft.com/office/drawing/2014/main" id="{DE67BD7B-051C-8D41-878E-8E6E5D38F5B3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6" name="Pentagon 335">
                  <a:extLst>
                    <a:ext uri="{FF2B5EF4-FFF2-40B4-BE49-F238E27FC236}">
                      <a16:creationId xmlns:a16="http://schemas.microsoft.com/office/drawing/2014/main" id="{10632E33-E562-E148-9971-2AA44D5E6815}"/>
                    </a:ext>
                  </a:extLst>
                </p:cNvPr>
                <p:cNvSpPr/>
                <p:nvPr/>
              </p:nvSpPr>
              <p:spPr>
                <a:xfrm rot="10800000">
                  <a:off x="20098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77" name="Group 176">
              <a:extLst>
                <a:ext uri="{FF2B5EF4-FFF2-40B4-BE49-F238E27FC236}">
                  <a16:creationId xmlns:a16="http://schemas.microsoft.com/office/drawing/2014/main" id="{C88F2658-7B5D-FE41-8DBE-C70FF546ABAC}"/>
                </a:ext>
              </a:extLst>
            </p:cNvPr>
            <p:cNvGrpSpPr/>
            <p:nvPr/>
          </p:nvGrpSpPr>
          <p:grpSpPr>
            <a:xfrm>
              <a:off x="495505" y="2727873"/>
              <a:ext cx="8096249" cy="2204356"/>
              <a:chOff x="495505" y="2727873"/>
              <a:chExt cx="8096249" cy="2204356"/>
            </a:xfrm>
          </p:grpSpPr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B5F4636C-C142-704C-BF12-734667404B2F}"/>
                  </a:ext>
                </a:extLst>
              </p:cNvPr>
              <p:cNvGrpSpPr/>
              <p:nvPr/>
            </p:nvGrpSpPr>
            <p:grpSpPr>
              <a:xfrm>
                <a:off x="6087595" y="2727873"/>
                <a:ext cx="1461015" cy="126000"/>
                <a:chOff x="628651" y="3922295"/>
                <a:chExt cx="1461015" cy="126000"/>
              </a:xfrm>
            </p:grpSpPr>
            <p:sp>
              <p:nvSpPr>
                <p:cNvPr id="330" name="Pentagon 329">
                  <a:extLst>
                    <a:ext uri="{FF2B5EF4-FFF2-40B4-BE49-F238E27FC236}">
                      <a16:creationId xmlns:a16="http://schemas.microsoft.com/office/drawing/2014/main" id="{B52C05C6-4EA9-134D-923F-53E9918AD45E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1" name="Pentagon 330">
                  <a:extLst>
                    <a:ext uri="{FF2B5EF4-FFF2-40B4-BE49-F238E27FC236}">
                      <a16:creationId xmlns:a16="http://schemas.microsoft.com/office/drawing/2014/main" id="{381D504F-0AF2-2546-8B16-FE67A672DD1C}"/>
                    </a:ext>
                  </a:extLst>
                </p:cNvPr>
                <p:cNvSpPr/>
                <p:nvPr/>
              </p:nvSpPr>
              <p:spPr>
                <a:xfrm rot="10800000">
                  <a:off x="15136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32" name="Elbow Connector 331">
                  <a:extLst>
                    <a:ext uri="{FF2B5EF4-FFF2-40B4-BE49-F238E27FC236}">
                      <a16:creationId xmlns:a16="http://schemas.microsoft.com/office/drawing/2014/main" id="{535497E1-9E36-E845-B61F-E3D3DD943BDB}"/>
                    </a:ext>
                  </a:extLst>
                </p:cNvPr>
                <p:cNvCxnSpPr>
                  <a:cxnSpLocks/>
                  <a:stCxn id="330" idx="3"/>
                  <a:endCxn id="331" idx="3"/>
                </p:cNvCxnSpPr>
                <p:nvPr/>
              </p:nvCxnSpPr>
              <p:spPr>
                <a:xfrm flipV="1">
                  <a:off x="1204651" y="3985294"/>
                  <a:ext cx="3090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D7D02D57-9456-4849-9F78-B6A5169AC610}"/>
                  </a:ext>
                </a:extLst>
              </p:cNvPr>
              <p:cNvGrpSpPr/>
              <p:nvPr/>
            </p:nvGrpSpPr>
            <p:grpSpPr>
              <a:xfrm>
                <a:off x="495505" y="2886438"/>
                <a:ext cx="8096249" cy="2045791"/>
                <a:chOff x="495505" y="2886438"/>
                <a:chExt cx="8096249" cy="2045791"/>
              </a:xfrm>
            </p:grpSpPr>
            <p:grpSp>
              <p:nvGrpSpPr>
                <p:cNvPr id="180" name="Group 179">
                  <a:extLst>
                    <a:ext uri="{FF2B5EF4-FFF2-40B4-BE49-F238E27FC236}">
                      <a16:creationId xmlns:a16="http://schemas.microsoft.com/office/drawing/2014/main" id="{6071E715-9EE6-2144-8ED1-A5B277C78E6A}"/>
                    </a:ext>
                  </a:extLst>
                </p:cNvPr>
                <p:cNvGrpSpPr/>
                <p:nvPr/>
              </p:nvGrpSpPr>
              <p:grpSpPr>
                <a:xfrm>
                  <a:off x="618244" y="2906668"/>
                  <a:ext cx="1461015" cy="126000"/>
                  <a:chOff x="628651" y="3922295"/>
                  <a:chExt cx="1461015" cy="126000"/>
                </a:xfrm>
              </p:grpSpPr>
              <p:sp>
                <p:nvSpPr>
                  <p:cNvPr id="327" name="Pentagon 326">
                    <a:extLst>
                      <a:ext uri="{FF2B5EF4-FFF2-40B4-BE49-F238E27FC236}">
                        <a16:creationId xmlns:a16="http://schemas.microsoft.com/office/drawing/2014/main" id="{048B5522-908D-694E-BD06-68B017FF7FCE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28" name="Pentagon 327">
                    <a:extLst>
                      <a:ext uri="{FF2B5EF4-FFF2-40B4-BE49-F238E27FC236}">
                        <a16:creationId xmlns:a16="http://schemas.microsoft.com/office/drawing/2014/main" id="{EDEA6495-C593-334D-B6E5-45AB320768F1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5136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329" name="Elbow Connector 328">
                    <a:extLst>
                      <a:ext uri="{FF2B5EF4-FFF2-40B4-BE49-F238E27FC236}">
                        <a16:creationId xmlns:a16="http://schemas.microsoft.com/office/drawing/2014/main" id="{5FA97784-8FA5-0D46-8607-42F870ECD91F}"/>
                      </a:ext>
                    </a:extLst>
                  </p:cNvPr>
                  <p:cNvCxnSpPr>
                    <a:cxnSpLocks/>
                    <a:stCxn id="327" idx="3"/>
                    <a:endCxn id="328" idx="3"/>
                  </p:cNvCxnSpPr>
                  <p:nvPr/>
                </p:nvCxnSpPr>
                <p:spPr>
                  <a:xfrm flipV="1">
                    <a:off x="1204651" y="3985294"/>
                    <a:ext cx="3090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81" name="Group 180">
                  <a:extLst>
                    <a:ext uri="{FF2B5EF4-FFF2-40B4-BE49-F238E27FC236}">
                      <a16:creationId xmlns:a16="http://schemas.microsoft.com/office/drawing/2014/main" id="{64CDCF72-05B3-F44B-83F5-2BFD1D0B692E}"/>
                    </a:ext>
                  </a:extLst>
                </p:cNvPr>
                <p:cNvGrpSpPr/>
                <p:nvPr/>
              </p:nvGrpSpPr>
              <p:grpSpPr>
                <a:xfrm>
                  <a:off x="576327" y="3095665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324" name="Pentagon 323">
                    <a:extLst>
                      <a:ext uri="{FF2B5EF4-FFF2-40B4-BE49-F238E27FC236}">
                        <a16:creationId xmlns:a16="http://schemas.microsoft.com/office/drawing/2014/main" id="{BB0AD7C6-F5AF-D446-8C28-6AEA65DA6286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25" name="Pentagon 324">
                    <a:extLst>
                      <a:ext uri="{FF2B5EF4-FFF2-40B4-BE49-F238E27FC236}">
                        <a16:creationId xmlns:a16="http://schemas.microsoft.com/office/drawing/2014/main" id="{2F81BBF2-89F8-5B4F-AF2C-0778247E9B3B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26" name="Elbow Connector 325">
                    <a:extLst>
                      <a:ext uri="{FF2B5EF4-FFF2-40B4-BE49-F238E27FC236}">
                        <a16:creationId xmlns:a16="http://schemas.microsoft.com/office/drawing/2014/main" id="{9DC9C5E6-25AE-D644-A5C5-09F930F5024F}"/>
                      </a:ext>
                    </a:extLst>
                  </p:cNvPr>
                  <p:cNvCxnSpPr>
                    <a:endCxn id="325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82" name="Group 181">
                  <a:extLst>
                    <a:ext uri="{FF2B5EF4-FFF2-40B4-BE49-F238E27FC236}">
                      <a16:creationId xmlns:a16="http://schemas.microsoft.com/office/drawing/2014/main" id="{578F1061-3225-4B42-9637-697D45FE3897}"/>
                    </a:ext>
                  </a:extLst>
                </p:cNvPr>
                <p:cNvGrpSpPr/>
                <p:nvPr/>
              </p:nvGrpSpPr>
              <p:grpSpPr>
                <a:xfrm>
                  <a:off x="495505" y="3281651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321" name="Pentagon 320">
                    <a:extLst>
                      <a:ext uri="{FF2B5EF4-FFF2-40B4-BE49-F238E27FC236}">
                        <a16:creationId xmlns:a16="http://schemas.microsoft.com/office/drawing/2014/main" id="{BB81E72A-532B-084F-9C4C-E12C2B8BDA61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22" name="Pentagon 321">
                    <a:extLst>
                      <a:ext uri="{FF2B5EF4-FFF2-40B4-BE49-F238E27FC236}">
                        <a16:creationId xmlns:a16="http://schemas.microsoft.com/office/drawing/2014/main" id="{11E28C07-DC71-B74F-8601-A7E157D36940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23" name="Elbow Connector 322">
                    <a:extLst>
                      <a:ext uri="{FF2B5EF4-FFF2-40B4-BE49-F238E27FC236}">
                        <a16:creationId xmlns:a16="http://schemas.microsoft.com/office/drawing/2014/main" id="{2D778CE8-9352-4E46-9123-2AED321467C2}"/>
                      </a:ext>
                    </a:extLst>
                  </p:cNvPr>
                  <p:cNvCxnSpPr>
                    <a:endCxn id="322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83" name="Group 182">
                  <a:extLst>
                    <a:ext uri="{FF2B5EF4-FFF2-40B4-BE49-F238E27FC236}">
                      <a16:creationId xmlns:a16="http://schemas.microsoft.com/office/drawing/2014/main" id="{A15337D9-BC1C-DD40-91C9-6A63ADCA3E6F}"/>
                    </a:ext>
                  </a:extLst>
                </p:cNvPr>
                <p:cNvGrpSpPr/>
                <p:nvPr/>
              </p:nvGrpSpPr>
              <p:grpSpPr>
                <a:xfrm>
                  <a:off x="641229" y="3463290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318" name="Pentagon 317">
                    <a:extLst>
                      <a:ext uri="{FF2B5EF4-FFF2-40B4-BE49-F238E27FC236}">
                        <a16:creationId xmlns:a16="http://schemas.microsoft.com/office/drawing/2014/main" id="{69FBEA68-C0EE-A440-A6A6-73DE2CB2CE2B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19" name="Pentagon 318">
                    <a:extLst>
                      <a:ext uri="{FF2B5EF4-FFF2-40B4-BE49-F238E27FC236}">
                        <a16:creationId xmlns:a16="http://schemas.microsoft.com/office/drawing/2014/main" id="{6238DD04-1D4A-7C4F-B3ED-B5B0DF0A9B8C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20" name="Elbow Connector 319">
                    <a:extLst>
                      <a:ext uri="{FF2B5EF4-FFF2-40B4-BE49-F238E27FC236}">
                        <a16:creationId xmlns:a16="http://schemas.microsoft.com/office/drawing/2014/main" id="{7DDC2546-A325-FC49-A852-80A5854C6E09}"/>
                      </a:ext>
                    </a:extLst>
                  </p:cNvPr>
                  <p:cNvCxnSpPr>
                    <a:endCxn id="319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84" name="Group 183">
                  <a:extLst>
                    <a:ext uri="{FF2B5EF4-FFF2-40B4-BE49-F238E27FC236}">
                      <a16:creationId xmlns:a16="http://schemas.microsoft.com/office/drawing/2014/main" id="{F794F68A-401A-4E45-AF8B-B0ED8BBDC022}"/>
                    </a:ext>
                  </a:extLst>
                </p:cNvPr>
                <p:cNvGrpSpPr/>
                <p:nvPr/>
              </p:nvGrpSpPr>
              <p:grpSpPr>
                <a:xfrm>
                  <a:off x="751712" y="3652287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315" name="Pentagon 314">
                    <a:extLst>
                      <a:ext uri="{FF2B5EF4-FFF2-40B4-BE49-F238E27FC236}">
                        <a16:creationId xmlns:a16="http://schemas.microsoft.com/office/drawing/2014/main" id="{8E323397-91B1-8740-9ACA-9B7C3404D287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16" name="Pentagon 315">
                    <a:extLst>
                      <a:ext uri="{FF2B5EF4-FFF2-40B4-BE49-F238E27FC236}">
                        <a16:creationId xmlns:a16="http://schemas.microsoft.com/office/drawing/2014/main" id="{74BCBDF8-3B99-4945-A7BE-E9709EFA5DE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17" name="Elbow Connector 316">
                    <a:extLst>
                      <a:ext uri="{FF2B5EF4-FFF2-40B4-BE49-F238E27FC236}">
                        <a16:creationId xmlns:a16="http://schemas.microsoft.com/office/drawing/2014/main" id="{51A890B9-5E67-234B-B5EA-AD3B02DC1AEB}"/>
                      </a:ext>
                    </a:extLst>
                  </p:cNvPr>
                  <p:cNvCxnSpPr>
                    <a:endCxn id="316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85" name="Group 184">
                  <a:extLst>
                    <a:ext uri="{FF2B5EF4-FFF2-40B4-BE49-F238E27FC236}">
                      <a16:creationId xmlns:a16="http://schemas.microsoft.com/office/drawing/2014/main" id="{FF220ADE-903F-3F44-80A5-1CA63EC37E2B}"/>
                    </a:ext>
                  </a:extLst>
                </p:cNvPr>
                <p:cNvGrpSpPr/>
                <p:nvPr/>
              </p:nvGrpSpPr>
              <p:grpSpPr>
                <a:xfrm>
                  <a:off x="1098961" y="4032198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312" name="Pentagon 311">
                    <a:extLst>
                      <a:ext uri="{FF2B5EF4-FFF2-40B4-BE49-F238E27FC236}">
                        <a16:creationId xmlns:a16="http://schemas.microsoft.com/office/drawing/2014/main" id="{AE39D615-3015-2248-9331-E1D3CC089ABF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13" name="Pentagon 312">
                    <a:extLst>
                      <a:ext uri="{FF2B5EF4-FFF2-40B4-BE49-F238E27FC236}">
                        <a16:creationId xmlns:a16="http://schemas.microsoft.com/office/drawing/2014/main" id="{5AA8129B-5546-984C-8E2D-164BBB3414D5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14" name="Elbow Connector 313">
                    <a:extLst>
                      <a:ext uri="{FF2B5EF4-FFF2-40B4-BE49-F238E27FC236}">
                        <a16:creationId xmlns:a16="http://schemas.microsoft.com/office/drawing/2014/main" id="{320FA9A0-D954-034A-8474-E2CCB83F940E}"/>
                      </a:ext>
                    </a:extLst>
                  </p:cNvPr>
                  <p:cNvCxnSpPr>
                    <a:endCxn id="313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86" name="Group 185">
                  <a:extLst>
                    <a:ext uri="{FF2B5EF4-FFF2-40B4-BE49-F238E27FC236}">
                      <a16:creationId xmlns:a16="http://schemas.microsoft.com/office/drawing/2014/main" id="{998C745F-51D5-DC44-A041-80CB0BF03A64}"/>
                    </a:ext>
                  </a:extLst>
                </p:cNvPr>
                <p:cNvGrpSpPr/>
                <p:nvPr/>
              </p:nvGrpSpPr>
              <p:grpSpPr>
                <a:xfrm>
                  <a:off x="841311" y="3843201"/>
                  <a:ext cx="1957215" cy="126000"/>
                  <a:chOff x="1003627" y="5032563"/>
                  <a:chExt cx="1957215" cy="126000"/>
                </a:xfrm>
              </p:grpSpPr>
              <p:grpSp>
                <p:nvGrpSpPr>
                  <p:cNvPr id="308" name="Group 307">
                    <a:extLst>
                      <a:ext uri="{FF2B5EF4-FFF2-40B4-BE49-F238E27FC236}">
                        <a16:creationId xmlns:a16="http://schemas.microsoft.com/office/drawing/2014/main" id="{CB3E6D88-DF95-EA40-B68E-5E4C69B30A3F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2563"/>
                    <a:ext cx="1957215" cy="126000"/>
                    <a:chOff x="628651" y="3922295"/>
                    <a:chExt cx="1957215" cy="126000"/>
                  </a:xfrm>
                </p:grpSpPr>
                <p:sp>
                  <p:nvSpPr>
                    <p:cNvPr id="310" name="Pentagon 309">
                      <a:extLst>
                        <a:ext uri="{FF2B5EF4-FFF2-40B4-BE49-F238E27FC236}">
                          <a16:creationId xmlns:a16="http://schemas.microsoft.com/office/drawing/2014/main" id="{4F2AEEB8-B642-4B41-BEFA-2CFA7FC6B6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11" name="Pentagon 310">
                      <a:extLst>
                        <a:ext uri="{FF2B5EF4-FFF2-40B4-BE49-F238E27FC236}">
                          <a16:creationId xmlns:a16="http://schemas.microsoft.com/office/drawing/2014/main" id="{D96A2FBB-46B3-BF4A-9270-8AA7DF2764F2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2009866" y="3922295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309" name="Elbow Connector 308">
                    <a:extLst>
                      <a:ext uri="{FF2B5EF4-FFF2-40B4-BE49-F238E27FC236}">
                        <a16:creationId xmlns:a16="http://schemas.microsoft.com/office/drawing/2014/main" id="{856C3B39-F388-3E4D-8F8D-4F4C5FB33F02}"/>
                      </a:ext>
                    </a:extLst>
                  </p:cNvPr>
                  <p:cNvCxnSpPr>
                    <a:cxnSpLocks/>
                    <a:stCxn id="310" idx="3"/>
                    <a:endCxn id="311" idx="3"/>
                  </p:cNvCxnSpPr>
                  <p:nvPr/>
                </p:nvCxnSpPr>
                <p:spPr>
                  <a:xfrm flipV="1">
                    <a:off x="1579627" y="5095562"/>
                    <a:ext cx="8052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87" name="Group 186">
                  <a:extLst>
                    <a:ext uri="{FF2B5EF4-FFF2-40B4-BE49-F238E27FC236}">
                      <a16:creationId xmlns:a16="http://schemas.microsoft.com/office/drawing/2014/main" id="{03063E31-CFDE-8D41-BBF9-2D225FE06B12}"/>
                    </a:ext>
                  </a:extLst>
                </p:cNvPr>
                <p:cNvGrpSpPr/>
                <p:nvPr/>
              </p:nvGrpSpPr>
              <p:grpSpPr>
                <a:xfrm>
                  <a:off x="906244" y="4225687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305" name="Pentagon 304">
                    <a:extLst>
                      <a:ext uri="{FF2B5EF4-FFF2-40B4-BE49-F238E27FC236}">
                        <a16:creationId xmlns:a16="http://schemas.microsoft.com/office/drawing/2014/main" id="{964A2B1F-CAF8-BF4A-823F-744ABA7773BF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06" name="Pentagon 305">
                    <a:extLst>
                      <a:ext uri="{FF2B5EF4-FFF2-40B4-BE49-F238E27FC236}">
                        <a16:creationId xmlns:a16="http://schemas.microsoft.com/office/drawing/2014/main" id="{99C80DE9-2D60-CB4E-B561-4847D337812B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07" name="Elbow Connector 306">
                    <a:extLst>
                      <a:ext uri="{FF2B5EF4-FFF2-40B4-BE49-F238E27FC236}">
                        <a16:creationId xmlns:a16="http://schemas.microsoft.com/office/drawing/2014/main" id="{5A8E0C25-8F1A-3E43-827B-B873EA038075}"/>
                      </a:ext>
                    </a:extLst>
                  </p:cNvPr>
                  <p:cNvCxnSpPr>
                    <a:endCxn id="306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88" name="Group 187">
                  <a:extLst>
                    <a:ext uri="{FF2B5EF4-FFF2-40B4-BE49-F238E27FC236}">
                      <a16:creationId xmlns:a16="http://schemas.microsoft.com/office/drawing/2014/main" id="{A5E06F7D-1735-6143-9A6B-ED08136F9CEC}"/>
                    </a:ext>
                  </a:extLst>
                </p:cNvPr>
                <p:cNvGrpSpPr/>
                <p:nvPr/>
              </p:nvGrpSpPr>
              <p:grpSpPr>
                <a:xfrm>
                  <a:off x="1181884" y="4418658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302" name="Pentagon 301">
                    <a:extLst>
                      <a:ext uri="{FF2B5EF4-FFF2-40B4-BE49-F238E27FC236}">
                        <a16:creationId xmlns:a16="http://schemas.microsoft.com/office/drawing/2014/main" id="{53759B46-9CB8-AB4F-A9C8-79E5CB4B1F30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03" name="Pentagon 302">
                    <a:extLst>
                      <a:ext uri="{FF2B5EF4-FFF2-40B4-BE49-F238E27FC236}">
                        <a16:creationId xmlns:a16="http://schemas.microsoft.com/office/drawing/2014/main" id="{BC1C3444-ADF6-8942-9A42-C56F5438744C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04" name="Elbow Connector 303">
                    <a:extLst>
                      <a:ext uri="{FF2B5EF4-FFF2-40B4-BE49-F238E27FC236}">
                        <a16:creationId xmlns:a16="http://schemas.microsoft.com/office/drawing/2014/main" id="{1B9D93D5-759C-CA42-87C1-28E4F626DBFD}"/>
                      </a:ext>
                    </a:extLst>
                  </p:cNvPr>
                  <p:cNvCxnSpPr>
                    <a:endCxn id="303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89" name="Group 188">
                  <a:extLst>
                    <a:ext uri="{FF2B5EF4-FFF2-40B4-BE49-F238E27FC236}">
                      <a16:creationId xmlns:a16="http://schemas.microsoft.com/office/drawing/2014/main" id="{A1DFF1D2-7D8E-B147-9FB8-D71674F49BCF}"/>
                    </a:ext>
                  </a:extLst>
                </p:cNvPr>
                <p:cNvGrpSpPr/>
                <p:nvPr/>
              </p:nvGrpSpPr>
              <p:grpSpPr>
                <a:xfrm>
                  <a:off x="1690432" y="4609572"/>
                  <a:ext cx="1461015" cy="126000"/>
                  <a:chOff x="628651" y="3922295"/>
                  <a:chExt cx="1461015" cy="126000"/>
                </a:xfrm>
              </p:grpSpPr>
              <p:sp>
                <p:nvSpPr>
                  <p:cNvPr id="299" name="Pentagon 298">
                    <a:extLst>
                      <a:ext uri="{FF2B5EF4-FFF2-40B4-BE49-F238E27FC236}">
                        <a16:creationId xmlns:a16="http://schemas.microsoft.com/office/drawing/2014/main" id="{E9B3C36C-0995-0247-BDC1-FA6587D32422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00" name="Pentagon 299">
                    <a:extLst>
                      <a:ext uri="{FF2B5EF4-FFF2-40B4-BE49-F238E27FC236}">
                        <a16:creationId xmlns:a16="http://schemas.microsoft.com/office/drawing/2014/main" id="{84F247B6-382A-4549-B575-FEB19C97FD61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5136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301" name="Elbow Connector 300">
                    <a:extLst>
                      <a:ext uri="{FF2B5EF4-FFF2-40B4-BE49-F238E27FC236}">
                        <a16:creationId xmlns:a16="http://schemas.microsoft.com/office/drawing/2014/main" id="{E785305F-D66A-0544-BBC2-112FEB594DC4}"/>
                      </a:ext>
                    </a:extLst>
                  </p:cNvPr>
                  <p:cNvCxnSpPr>
                    <a:cxnSpLocks/>
                    <a:stCxn id="299" idx="3"/>
                    <a:endCxn id="300" idx="3"/>
                  </p:cNvCxnSpPr>
                  <p:nvPr/>
                </p:nvCxnSpPr>
                <p:spPr>
                  <a:xfrm flipV="1">
                    <a:off x="1204651" y="3985294"/>
                    <a:ext cx="3090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90" name="Group 189">
                  <a:extLst>
                    <a:ext uri="{FF2B5EF4-FFF2-40B4-BE49-F238E27FC236}">
                      <a16:creationId xmlns:a16="http://schemas.microsoft.com/office/drawing/2014/main" id="{818AED22-D234-204A-A8D2-47FF775A0A6E}"/>
                    </a:ext>
                  </a:extLst>
                </p:cNvPr>
                <p:cNvGrpSpPr/>
                <p:nvPr/>
              </p:nvGrpSpPr>
              <p:grpSpPr>
                <a:xfrm>
                  <a:off x="2220806" y="2902177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296" name="Pentagon 295">
                    <a:extLst>
                      <a:ext uri="{FF2B5EF4-FFF2-40B4-BE49-F238E27FC236}">
                        <a16:creationId xmlns:a16="http://schemas.microsoft.com/office/drawing/2014/main" id="{85415F61-993F-5C4E-A912-90D8F1BF1075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7" name="Pentagon 296">
                    <a:extLst>
                      <a:ext uri="{FF2B5EF4-FFF2-40B4-BE49-F238E27FC236}">
                        <a16:creationId xmlns:a16="http://schemas.microsoft.com/office/drawing/2014/main" id="{58EFC0BF-CD01-E64D-994D-3CA259DFD21C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298" name="Elbow Connector 297">
                    <a:extLst>
                      <a:ext uri="{FF2B5EF4-FFF2-40B4-BE49-F238E27FC236}">
                        <a16:creationId xmlns:a16="http://schemas.microsoft.com/office/drawing/2014/main" id="{F83B4450-E408-ED48-A31E-F45755AB60D3}"/>
                      </a:ext>
                    </a:extLst>
                  </p:cNvPr>
                  <p:cNvCxnSpPr>
                    <a:endCxn id="297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91" name="Group 190">
                  <a:extLst>
                    <a:ext uri="{FF2B5EF4-FFF2-40B4-BE49-F238E27FC236}">
                      <a16:creationId xmlns:a16="http://schemas.microsoft.com/office/drawing/2014/main" id="{C6118C3C-6783-6146-9571-EDC3D0886E63}"/>
                    </a:ext>
                  </a:extLst>
                </p:cNvPr>
                <p:cNvGrpSpPr/>
                <p:nvPr/>
              </p:nvGrpSpPr>
              <p:grpSpPr>
                <a:xfrm>
                  <a:off x="2420939" y="3087277"/>
                  <a:ext cx="1461015" cy="126000"/>
                  <a:chOff x="628651" y="3922295"/>
                  <a:chExt cx="1461015" cy="126000"/>
                </a:xfrm>
              </p:grpSpPr>
              <p:sp>
                <p:nvSpPr>
                  <p:cNvPr id="293" name="Pentagon 292">
                    <a:extLst>
                      <a:ext uri="{FF2B5EF4-FFF2-40B4-BE49-F238E27FC236}">
                        <a16:creationId xmlns:a16="http://schemas.microsoft.com/office/drawing/2014/main" id="{B56FEEC2-173F-F548-A4C4-D00DE6A9F211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4" name="Pentagon 293">
                    <a:extLst>
                      <a:ext uri="{FF2B5EF4-FFF2-40B4-BE49-F238E27FC236}">
                        <a16:creationId xmlns:a16="http://schemas.microsoft.com/office/drawing/2014/main" id="{C1018486-2709-FD40-9B59-C9403E57032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5136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295" name="Elbow Connector 294">
                    <a:extLst>
                      <a:ext uri="{FF2B5EF4-FFF2-40B4-BE49-F238E27FC236}">
                        <a16:creationId xmlns:a16="http://schemas.microsoft.com/office/drawing/2014/main" id="{6C4C8163-AB9C-9243-AAD2-143FE830253E}"/>
                      </a:ext>
                    </a:extLst>
                  </p:cNvPr>
                  <p:cNvCxnSpPr>
                    <a:cxnSpLocks/>
                    <a:stCxn id="293" idx="3"/>
                    <a:endCxn id="294" idx="3"/>
                  </p:cNvCxnSpPr>
                  <p:nvPr/>
                </p:nvCxnSpPr>
                <p:spPr>
                  <a:xfrm flipV="1">
                    <a:off x="1204651" y="3985294"/>
                    <a:ext cx="3090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92" name="Group 191">
                  <a:extLst>
                    <a:ext uri="{FF2B5EF4-FFF2-40B4-BE49-F238E27FC236}">
                      <a16:creationId xmlns:a16="http://schemas.microsoft.com/office/drawing/2014/main" id="{87087844-4882-C045-A2A0-3CED5AF2FE2A}"/>
                    </a:ext>
                  </a:extLst>
                </p:cNvPr>
                <p:cNvGrpSpPr/>
                <p:nvPr/>
              </p:nvGrpSpPr>
              <p:grpSpPr>
                <a:xfrm>
                  <a:off x="2332904" y="3300766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290" name="Pentagon 289">
                    <a:extLst>
                      <a:ext uri="{FF2B5EF4-FFF2-40B4-BE49-F238E27FC236}">
                        <a16:creationId xmlns:a16="http://schemas.microsoft.com/office/drawing/2014/main" id="{D15BBF40-345E-5244-9E79-0C07733DC59F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1" name="Pentagon 290">
                    <a:extLst>
                      <a:ext uri="{FF2B5EF4-FFF2-40B4-BE49-F238E27FC236}">
                        <a16:creationId xmlns:a16="http://schemas.microsoft.com/office/drawing/2014/main" id="{A37A7CEB-D6BF-8A49-9821-69A350D5C885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292" name="Elbow Connector 291">
                    <a:extLst>
                      <a:ext uri="{FF2B5EF4-FFF2-40B4-BE49-F238E27FC236}">
                        <a16:creationId xmlns:a16="http://schemas.microsoft.com/office/drawing/2014/main" id="{C44A8084-B1E8-3B4F-8654-DC0DF443D406}"/>
                      </a:ext>
                    </a:extLst>
                  </p:cNvPr>
                  <p:cNvCxnSpPr>
                    <a:endCxn id="291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93" name="Group 192">
                  <a:extLst>
                    <a:ext uri="{FF2B5EF4-FFF2-40B4-BE49-F238E27FC236}">
                      <a16:creationId xmlns:a16="http://schemas.microsoft.com/office/drawing/2014/main" id="{98717E98-63A4-2049-97C5-A9D7751082DE}"/>
                    </a:ext>
                  </a:extLst>
                </p:cNvPr>
                <p:cNvGrpSpPr/>
                <p:nvPr/>
              </p:nvGrpSpPr>
              <p:grpSpPr>
                <a:xfrm>
                  <a:off x="2482599" y="3461998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287" name="Pentagon 286">
                    <a:extLst>
                      <a:ext uri="{FF2B5EF4-FFF2-40B4-BE49-F238E27FC236}">
                        <a16:creationId xmlns:a16="http://schemas.microsoft.com/office/drawing/2014/main" id="{F17C3197-96A5-C44D-88C1-FC017D8826FF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88" name="Pentagon 287">
                    <a:extLst>
                      <a:ext uri="{FF2B5EF4-FFF2-40B4-BE49-F238E27FC236}">
                        <a16:creationId xmlns:a16="http://schemas.microsoft.com/office/drawing/2014/main" id="{7286B531-76DD-8B4A-A1D8-56CEA678726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289" name="Elbow Connector 288">
                    <a:extLst>
                      <a:ext uri="{FF2B5EF4-FFF2-40B4-BE49-F238E27FC236}">
                        <a16:creationId xmlns:a16="http://schemas.microsoft.com/office/drawing/2014/main" id="{DAB72DC9-EEE0-E740-83B7-9BA74FB5FD42}"/>
                      </a:ext>
                    </a:extLst>
                  </p:cNvPr>
                  <p:cNvCxnSpPr>
                    <a:endCxn id="288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94" name="Group 193">
                  <a:extLst>
                    <a:ext uri="{FF2B5EF4-FFF2-40B4-BE49-F238E27FC236}">
                      <a16:creationId xmlns:a16="http://schemas.microsoft.com/office/drawing/2014/main" id="{E0283815-7FC8-E34D-BE7E-BA8836B89D69}"/>
                    </a:ext>
                  </a:extLst>
                </p:cNvPr>
                <p:cNvGrpSpPr/>
                <p:nvPr/>
              </p:nvGrpSpPr>
              <p:grpSpPr>
                <a:xfrm>
                  <a:off x="2582282" y="3657477"/>
                  <a:ext cx="1957215" cy="126000"/>
                  <a:chOff x="1003627" y="5032563"/>
                  <a:chExt cx="1957215" cy="126000"/>
                </a:xfrm>
              </p:grpSpPr>
              <p:grpSp>
                <p:nvGrpSpPr>
                  <p:cNvPr id="283" name="Group 282">
                    <a:extLst>
                      <a:ext uri="{FF2B5EF4-FFF2-40B4-BE49-F238E27FC236}">
                        <a16:creationId xmlns:a16="http://schemas.microsoft.com/office/drawing/2014/main" id="{643E2E02-09A3-3449-9F95-807D0F3E8FD7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2563"/>
                    <a:ext cx="1957215" cy="126000"/>
                    <a:chOff x="628651" y="3922295"/>
                    <a:chExt cx="1957215" cy="126000"/>
                  </a:xfrm>
                </p:grpSpPr>
                <p:sp>
                  <p:nvSpPr>
                    <p:cNvPr id="285" name="Pentagon 284">
                      <a:extLst>
                        <a:ext uri="{FF2B5EF4-FFF2-40B4-BE49-F238E27FC236}">
                          <a16:creationId xmlns:a16="http://schemas.microsoft.com/office/drawing/2014/main" id="{270AB89A-CFC7-1747-911A-2683C6A446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6" name="Pentagon 285">
                      <a:extLst>
                        <a:ext uri="{FF2B5EF4-FFF2-40B4-BE49-F238E27FC236}">
                          <a16:creationId xmlns:a16="http://schemas.microsoft.com/office/drawing/2014/main" id="{42BBB56D-B317-FD42-92A1-D95017F5DB1E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2009866" y="3922295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284" name="Elbow Connector 283">
                    <a:extLst>
                      <a:ext uri="{FF2B5EF4-FFF2-40B4-BE49-F238E27FC236}">
                        <a16:creationId xmlns:a16="http://schemas.microsoft.com/office/drawing/2014/main" id="{B2086488-930C-1449-8F30-7237CFFF279D}"/>
                      </a:ext>
                    </a:extLst>
                  </p:cNvPr>
                  <p:cNvCxnSpPr>
                    <a:cxnSpLocks/>
                    <a:stCxn id="285" idx="3"/>
                    <a:endCxn id="286" idx="3"/>
                  </p:cNvCxnSpPr>
                  <p:nvPr/>
                </p:nvCxnSpPr>
                <p:spPr>
                  <a:xfrm flipV="1">
                    <a:off x="1579627" y="5095562"/>
                    <a:ext cx="8052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95" name="Group 194">
                  <a:extLst>
                    <a:ext uri="{FF2B5EF4-FFF2-40B4-BE49-F238E27FC236}">
                      <a16:creationId xmlns:a16="http://schemas.microsoft.com/office/drawing/2014/main" id="{1A40BF34-1E71-BB46-8212-E6121663995E}"/>
                    </a:ext>
                  </a:extLst>
                </p:cNvPr>
                <p:cNvGrpSpPr/>
                <p:nvPr/>
              </p:nvGrpSpPr>
              <p:grpSpPr>
                <a:xfrm>
                  <a:off x="2897753" y="3838235"/>
                  <a:ext cx="3978039" cy="127305"/>
                  <a:chOff x="1003627" y="5031258"/>
                  <a:chExt cx="3978039" cy="127305"/>
                </a:xfrm>
              </p:grpSpPr>
              <p:grpSp>
                <p:nvGrpSpPr>
                  <p:cNvPr id="279" name="Group 278">
                    <a:extLst>
                      <a:ext uri="{FF2B5EF4-FFF2-40B4-BE49-F238E27FC236}">
                        <a16:creationId xmlns:a16="http://schemas.microsoft.com/office/drawing/2014/main" id="{3E0CD6B7-2F9A-BC43-B0F7-9914E73E5B1F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1258"/>
                    <a:ext cx="3978039" cy="127305"/>
                    <a:chOff x="628651" y="3920990"/>
                    <a:chExt cx="3978039" cy="127305"/>
                  </a:xfrm>
                </p:grpSpPr>
                <p:sp>
                  <p:nvSpPr>
                    <p:cNvPr id="281" name="Pentagon 280">
                      <a:extLst>
                        <a:ext uri="{FF2B5EF4-FFF2-40B4-BE49-F238E27FC236}">
                          <a16:creationId xmlns:a16="http://schemas.microsoft.com/office/drawing/2014/main" id="{09A5BD6B-E7A0-BD47-8EBB-B5116CF10D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2" name="Pentagon 281">
                      <a:extLst>
                        <a:ext uri="{FF2B5EF4-FFF2-40B4-BE49-F238E27FC236}">
                          <a16:creationId xmlns:a16="http://schemas.microsoft.com/office/drawing/2014/main" id="{E3DD4204-13D8-7F4B-BABE-936CA09CE436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4030690" y="3920990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280" name="Elbow Connector 279">
                    <a:extLst>
                      <a:ext uri="{FF2B5EF4-FFF2-40B4-BE49-F238E27FC236}">
                        <a16:creationId xmlns:a16="http://schemas.microsoft.com/office/drawing/2014/main" id="{2117BC56-EFDB-AB49-A530-61DAD5DA059F}"/>
                      </a:ext>
                    </a:extLst>
                  </p:cNvPr>
                  <p:cNvCxnSpPr>
                    <a:cxnSpLocks/>
                    <a:stCxn id="281" idx="3"/>
                    <a:endCxn id="282" idx="3"/>
                  </p:cNvCxnSpPr>
                  <p:nvPr/>
                </p:nvCxnSpPr>
                <p:spPr>
                  <a:xfrm flipV="1">
                    <a:off x="1579627" y="5094257"/>
                    <a:ext cx="2826039" cy="1307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96" name="Group 195">
                  <a:extLst>
                    <a:ext uri="{FF2B5EF4-FFF2-40B4-BE49-F238E27FC236}">
                      <a16:creationId xmlns:a16="http://schemas.microsoft.com/office/drawing/2014/main" id="{8CB2F968-340F-8A4F-AD45-6BF4F7D081A2}"/>
                    </a:ext>
                  </a:extLst>
                </p:cNvPr>
                <p:cNvGrpSpPr/>
                <p:nvPr/>
              </p:nvGrpSpPr>
              <p:grpSpPr>
                <a:xfrm>
                  <a:off x="3058599" y="4036362"/>
                  <a:ext cx="3690039" cy="125999"/>
                  <a:chOff x="1003627" y="5032564"/>
                  <a:chExt cx="3690039" cy="125999"/>
                </a:xfrm>
              </p:grpSpPr>
              <p:grpSp>
                <p:nvGrpSpPr>
                  <p:cNvPr id="275" name="Group 274">
                    <a:extLst>
                      <a:ext uri="{FF2B5EF4-FFF2-40B4-BE49-F238E27FC236}">
                        <a16:creationId xmlns:a16="http://schemas.microsoft.com/office/drawing/2014/main" id="{088C9164-4245-9C43-923C-70FB764945ED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2564"/>
                    <a:ext cx="3690039" cy="125999"/>
                    <a:chOff x="628651" y="3922296"/>
                    <a:chExt cx="3690039" cy="125999"/>
                  </a:xfrm>
                </p:grpSpPr>
                <p:sp>
                  <p:nvSpPr>
                    <p:cNvPr id="277" name="Pentagon 276">
                      <a:extLst>
                        <a:ext uri="{FF2B5EF4-FFF2-40B4-BE49-F238E27FC236}">
                          <a16:creationId xmlns:a16="http://schemas.microsoft.com/office/drawing/2014/main" id="{F6CB4CC9-D4F5-6146-95F8-CFF0123AC4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78" name="Pentagon 277">
                      <a:extLst>
                        <a:ext uri="{FF2B5EF4-FFF2-40B4-BE49-F238E27FC236}">
                          <a16:creationId xmlns:a16="http://schemas.microsoft.com/office/drawing/2014/main" id="{9D34CB0E-88A3-9E4F-8CA1-BC1FBE28C092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3742690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276" name="Elbow Connector 275">
                    <a:extLst>
                      <a:ext uri="{FF2B5EF4-FFF2-40B4-BE49-F238E27FC236}">
                        <a16:creationId xmlns:a16="http://schemas.microsoft.com/office/drawing/2014/main" id="{A5F4F434-8527-E543-8E2E-DD16DA9065C6}"/>
                      </a:ext>
                    </a:extLst>
                  </p:cNvPr>
                  <p:cNvCxnSpPr>
                    <a:cxnSpLocks/>
                    <a:stCxn id="277" idx="3"/>
                    <a:endCxn id="278" idx="3"/>
                  </p:cNvCxnSpPr>
                  <p:nvPr/>
                </p:nvCxnSpPr>
                <p:spPr>
                  <a:xfrm flipV="1">
                    <a:off x="1579627" y="5095563"/>
                    <a:ext cx="2538039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97" name="Group 196">
                  <a:extLst>
                    <a:ext uri="{FF2B5EF4-FFF2-40B4-BE49-F238E27FC236}">
                      <a16:creationId xmlns:a16="http://schemas.microsoft.com/office/drawing/2014/main" id="{0ABC25DC-D4A2-C04B-B7D1-157E3B9C28A8}"/>
                    </a:ext>
                  </a:extLst>
                </p:cNvPr>
                <p:cNvGrpSpPr/>
                <p:nvPr/>
              </p:nvGrpSpPr>
              <p:grpSpPr>
                <a:xfrm>
                  <a:off x="2761967" y="4224403"/>
                  <a:ext cx="4057815" cy="125999"/>
                  <a:chOff x="1003627" y="5032564"/>
                  <a:chExt cx="4057815" cy="125999"/>
                </a:xfrm>
              </p:grpSpPr>
              <p:grpSp>
                <p:nvGrpSpPr>
                  <p:cNvPr id="271" name="Group 270">
                    <a:extLst>
                      <a:ext uri="{FF2B5EF4-FFF2-40B4-BE49-F238E27FC236}">
                        <a16:creationId xmlns:a16="http://schemas.microsoft.com/office/drawing/2014/main" id="{9E8EFAF2-BA17-1B46-810A-D6BF7B3BF060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2564"/>
                    <a:ext cx="4057815" cy="125999"/>
                    <a:chOff x="628651" y="3922296"/>
                    <a:chExt cx="4057815" cy="125999"/>
                  </a:xfrm>
                </p:grpSpPr>
                <p:sp>
                  <p:nvSpPr>
                    <p:cNvPr id="273" name="Pentagon 272">
                      <a:extLst>
                        <a:ext uri="{FF2B5EF4-FFF2-40B4-BE49-F238E27FC236}">
                          <a16:creationId xmlns:a16="http://schemas.microsoft.com/office/drawing/2014/main" id="{640E4D30-96B0-8E4D-94C9-753A664A28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74" name="Pentagon 273">
                      <a:extLst>
                        <a:ext uri="{FF2B5EF4-FFF2-40B4-BE49-F238E27FC236}">
                          <a16:creationId xmlns:a16="http://schemas.microsoft.com/office/drawing/2014/main" id="{846EB6D5-63AA-1A43-810C-91A15A3714B0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4110466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272" name="Elbow Connector 271">
                    <a:extLst>
                      <a:ext uri="{FF2B5EF4-FFF2-40B4-BE49-F238E27FC236}">
                        <a16:creationId xmlns:a16="http://schemas.microsoft.com/office/drawing/2014/main" id="{BE71F621-70FA-B94E-9BC9-7B19633F6C94}"/>
                      </a:ext>
                    </a:extLst>
                  </p:cNvPr>
                  <p:cNvCxnSpPr>
                    <a:cxnSpLocks/>
                    <a:stCxn id="273" idx="3"/>
                    <a:endCxn id="274" idx="3"/>
                  </p:cNvCxnSpPr>
                  <p:nvPr/>
                </p:nvCxnSpPr>
                <p:spPr>
                  <a:xfrm flipV="1">
                    <a:off x="1579627" y="5095563"/>
                    <a:ext cx="2905815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98" name="Group 197">
                  <a:extLst>
                    <a:ext uri="{FF2B5EF4-FFF2-40B4-BE49-F238E27FC236}">
                      <a16:creationId xmlns:a16="http://schemas.microsoft.com/office/drawing/2014/main" id="{5DFD3A68-AA41-0B49-92FF-8F534DD59AA6}"/>
                    </a:ext>
                  </a:extLst>
                </p:cNvPr>
                <p:cNvGrpSpPr/>
                <p:nvPr/>
              </p:nvGrpSpPr>
              <p:grpSpPr>
                <a:xfrm>
                  <a:off x="3043004" y="4419601"/>
                  <a:ext cx="3690039" cy="125999"/>
                  <a:chOff x="1003627" y="5032564"/>
                  <a:chExt cx="3690039" cy="125999"/>
                </a:xfrm>
              </p:grpSpPr>
              <p:grpSp>
                <p:nvGrpSpPr>
                  <p:cNvPr id="267" name="Group 266">
                    <a:extLst>
                      <a:ext uri="{FF2B5EF4-FFF2-40B4-BE49-F238E27FC236}">
                        <a16:creationId xmlns:a16="http://schemas.microsoft.com/office/drawing/2014/main" id="{258DA68E-D214-6142-8991-31113962F83B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2564"/>
                    <a:ext cx="3690039" cy="125999"/>
                    <a:chOff x="628651" y="3922296"/>
                    <a:chExt cx="3690039" cy="125999"/>
                  </a:xfrm>
                </p:grpSpPr>
                <p:sp>
                  <p:nvSpPr>
                    <p:cNvPr id="269" name="Pentagon 268">
                      <a:extLst>
                        <a:ext uri="{FF2B5EF4-FFF2-40B4-BE49-F238E27FC236}">
                          <a16:creationId xmlns:a16="http://schemas.microsoft.com/office/drawing/2014/main" id="{A9A418FE-0718-5B4F-AA93-BD26030E9E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70" name="Pentagon 269">
                      <a:extLst>
                        <a:ext uri="{FF2B5EF4-FFF2-40B4-BE49-F238E27FC236}">
                          <a16:creationId xmlns:a16="http://schemas.microsoft.com/office/drawing/2014/main" id="{76A83350-77B4-0C4A-B41F-D6B7888918EF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3742690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268" name="Elbow Connector 267">
                    <a:extLst>
                      <a:ext uri="{FF2B5EF4-FFF2-40B4-BE49-F238E27FC236}">
                        <a16:creationId xmlns:a16="http://schemas.microsoft.com/office/drawing/2014/main" id="{11FA97DE-F2BD-644D-874D-48CF72FFDD7E}"/>
                      </a:ext>
                    </a:extLst>
                  </p:cNvPr>
                  <p:cNvCxnSpPr>
                    <a:cxnSpLocks/>
                    <a:stCxn id="269" idx="3"/>
                    <a:endCxn id="270" idx="3"/>
                  </p:cNvCxnSpPr>
                  <p:nvPr/>
                </p:nvCxnSpPr>
                <p:spPr>
                  <a:xfrm flipV="1">
                    <a:off x="1579627" y="5095563"/>
                    <a:ext cx="2538039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99" name="Group 198">
                  <a:extLst>
                    <a:ext uri="{FF2B5EF4-FFF2-40B4-BE49-F238E27FC236}">
                      <a16:creationId xmlns:a16="http://schemas.microsoft.com/office/drawing/2014/main" id="{E2EBEE57-904A-A94F-88F8-F2ADD4B0DBCA}"/>
                    </a:ext>
                  </a:extLst>
                </p:cNvPr>
                <p:cNvGrpSpPr/>
                <p:nvPr/>
              </p:nvGrpSpPr>
              <p:grpSpPr>
                <a:xfrm>
                  <a:off x="3285825" y="4604923"/>
                  <a:ext cx="3382788" cy="129286"/>
                  <a:chOff x="1003627" y="5029277"/>
                  <a:chExt cx="3382788" cy="129286"/>
                </a:xfrm>
              </p:grpSpPr>
              <p:grpSp>
                <p:nvGrpSpPr>
                  <p:cNvPr id="263" name="Group 262">
                    <a:extLst>
                      <a:ext uri="{FF2B5EF4-FFF2-40B4-BE49-F238E27FC236}">
                        <a16:creationId xmlns:a16="http://schemas.microsoft.com/office/drawing/2014/main" id="{A40F980A-B90C-A348-BF53-C512673D7D5D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29277"/>
                    <a:ext cx="3382788" cy="129286"/>
                    <a:chOff x="628651" y="3919009"/>
                    <a:chExt cx="3382788" cy="129286"/>
                  </a:xfrm>
                </p:grpSpPr>
                <p:sp>
                  <p:nvSpPr>
                    <p:cNvPr id="265" name="Pentagon 264">
                      <a:extLst>
                        <a:ext uri="{FF2B5EF4-FFF2-40B4-BE49-F238E27FC236}">
                          <a16:creationId xmlns:a16="http://schemas.microsoft.com/office/drawing/2014/main" id="{BE46B26D-56AE-4547-B5B0-45625D3317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66" name="Pentagon 265">
                      <a:extLst>
                        <a:ext uri="{FF2B5EF4-FFF2-40B4-BE49-F238E27FC236}">
                          <a16:creationId xmlns:a16="http://schemas.microsoft.com/office/drawing/2014/main" id="{C9BDD307-939D-7048-8427-53B7E788BCE2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3435439" y="3919009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264" name="Elbow Connector 263">
                    <a:extLst>
                      <a:ext uri="{FF2B5EF4-FFF2-40B4-BE49-F238E27FC236}">
                        <a16:creationId xmlns:a16="http://schemas.microsoft.com/office/drawing/2014/main" id="{1733E83B-DAD3-8046-8C87-DCA2AFFD4927}"/>
                      </a:ext>
                    </a:extLst>
                  </p:cNvPr>
                  <p:cNvCxnSpPr>
                    <a:cxnSpLocks/>
                    <a:stCxn id="265" idx="3"/>
                    <a:endCxn id="266" idx="3"/>
                  </p:cNvCxnSpPr>
                  <p:nvPr/>
                </p:nvCxnSpPr>
                <p:spPr>
                  <a:xfrm flipV="1">
                    <a:off x="1579627" y="5092276"/>
                    <a:ext cx="2230788" cy="3288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00" name="Group 199">
                  <a:extLst>
                    <a:ext uri="{FF2B5EF4-FFF2-40B4-BE49-F238E27FC236}">
                      <a16:creationId xmlns:a16="http://schemas.microsoft.com/office/drawing/2014/main" id="{0AF78D9E-8C28-554D-9FB8-B548F6C14F49}"/>
                    </a:ext>
                  </a:extLst>
                </p:cNvPr>
                <p:cNvGrpSpPr/>
                <p:nvPr/>
              </p:nvGrpSpPr>
              <p:grpSpPr>
                <a:xfrm>
                  <a:off x="6996472" y="3838235"/>
                  <a:ext cx="1461015" cy="126000"/>
                  <a:chOff x="628651" y="3922295"/>
                  <a:chExt cx="1461015" cy="126000"/>
                </a:xfrm>
              </p:grpSpPr>
              <p:sp>
                <p:nvSpPr>
                  <p:cNvPr id="260" name="Pentagon 259">
                    <a:extLst>
                      <a:ext uri="{FF2B5EF4-FFF2-40B4-BE49-F238E27FC236}">
                        <a16:creationId xmlns:a16="http://schemas.microsoft.com/office/drawing/2014/main" id="{61B0432F-97FB-7C44-8545-1DB5EF7D506B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1" name="Pentagon 260">
                    <a:extLst>
                      <a:ext uri="{FF2B5EF4-FFF2-40B4-BE49-F238E27FC236}">
                        <a16:creationId xmlns:a16="http://schemas.microsoft.com/office/drawing/2014/main" id="{66B65496-C98C-7A47-9226-6803605D8AF1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5136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262" name="Elbow Connector 261">
                    <a:extLst>
                      <a:ext uri="{FF2B5EF4-FFF2-40B4-BE49-F238E27FC236}">
                        <a16:creationId xmlns:a16="http://schemas.microsoft.com/office/drawing/2014/main" id="{070B261E-4A6A-6E4B-93AD-B5EF771D61DF}"/>
                      </a:ext>
                    </a:extLst>
                  </p:cNvPr>
                  <p:cNvCxnSpPr>
                    <a:cxnSpLocks/>
                    <a:stCxn id="260" idx="3"/>
                    <a:endCxn id="261" idx="3"/>
                  </p:cNvCxnSpPr>
                  <p:nvPr/>
                </p:nvCxnSpPr>
                <p:spPr>
                  <a:xfrm flipV="1">
                    <a:off x="1204651" y="3985294"/>
                    <a:ext cx="3090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01" name="Group 200">
                  <a:extLst>
                    <a:ext uri="{FF2B5EF4-FFF2-40B4-BE49-F238E27FC236}">
                      <a16:creationId xmlns:a16="http://schemas.microsoft.com/office/drawing/2014/main" id="{637AB4D5-27E6-8D48-A065-5B2A4F97A1E8}"/>
                    </a:ext>
                  </a:extLst>
                </p:cNvPr>
                <p:cNvGrpSpPr/>
                <p:nvPr/>
              </p:nvGrpSpPr>
              <p:grpSpPr>
                <a:xfrm>
                  <a:off x="5930719" y="2896315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257" name="Pentagon 256">
                    <a:extLst>
                      <a:ext uri="{FF2B5EF4-FFF2-40B4-BE49-F238E27FC236}">
                        <a16:creationId xmlns:a16="http://schemas.microsoft.com/office/drawing/2014/main" id="{06707448-9D86-4C41-BBE5-1349CB394D02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8" name="Pentagon 257">
                    <a:extLst>
                      <a:ext uri="{FF2B5EF4-FFF2-40B4-BE49-F238E27FC236}">
                        <a16:creationId xmlns:a16="http://schemas.microsoft.com/office/drawing/2014/main" id="{13172656-F037-634C-A5FE-12D8AFF3B9FB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259" name="Elbow Connector 258">
                    <a:extLst>
                      <a:ext uri="{FF2B5EF4-FFF2-40B4-BE49-F238E27FC236}">
                        <a16:creationId xmlns:a16="http://schemas.microsoft.com/office/drawing/2014/main" id="{CE94177B-FE68-1644-90CD-59C3D44CC916}"/>
                      </a:ext>
                    </a:extLst>
                  </p:cNvPr>
                  <p:cNvCxnSpPr>
                    <a:endCxn id="258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02" name="Group 201">
                  <a:extLst>
                    <a:ext uri="{FF2B5EF4-FFF2-40B4-BE49-F238E27FC236}">
                      <a16:creationId xmlns:a16="http://schemas.microsoft.com/office/drawing/2014/main" id="{5D0682DB-34BE-FE44-8CA8-AB2870FD1DBE}"/>
                    </a:ext>
                  </a:extLst>
                </p:cNvPr>
                <p:cNvGrpSpPr/>
                <p:nvPr/>
              </p:nvGrpSpPr>
              <p:grpSpPr>
                <a:xfrm>
                  <a:off x="6927233" y="4230202"/>
                  <a:ext cx="1461015" cy="126000"/>
                  <a:chOff x="628651" y="3922295"/>
                  <a:chExt cx="1461015" cy="126000"/>
                </a:xfrm>
              </p:grpSpPr>
              <p:sp>
                <p:nvSpPr>
                  <p:cNvPr id="254" name="Pentagon 253">
                    <a:extLst>
                      <a:ext uri="{FF2B5EF4-FFF2-40B4-BE49-F238E27FC236}">
                        <a16:creationId xmlns:a16="http://schemas.microsoft.com/office/drawing/2014/main" id="{0EE500B0-15C7-CB4B-A1CF-291E7426BCAE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5" name="Pentagon 254">
                    <a:extLst>
                      <a:ext uri="{FF2B5EF4-FFF2-40B4-BE49-F238E27FC236}">
                        <a16:creationId xmlns:a16="http://schemas.microsoft.com/office/drawing/2014/main" id="{C3CF52E6-842F-FB40-B3F0-4266474E0D43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5136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256" name="Elbow Connector 255">
                    <a:extLst>
                      <a:ext uri="{FF2B5EF4-FFF2-40B4-BE49-F238E27FC236}">
                        <a16:creationId xmlns:a16="http://schemas.microsoft.com/office/drawing/2014/main" id="{5C319CD8-AC22-9D4F-BF94-05EC65538102}"/>
                      </a:ext>
                    </a:extLst>
                  </p:cNvPr>
                  <p:cNvCxnSpPr>
                    <a:cxnSpLocks/>
                    <a:stCxn id="254" idx="3"/>
                    <a:endCxn id="255" idx="3"/>
                  </p:cNvCxnSpPr>
                  <p:nvPr/>
                </p:nvCxnSpPr>
                <p:spPr>
                  <a:xfrm flipV="1">
                    <a:off x="1204651" y="3985294"/>
                    <a:ext cx="3090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03" name="Group 202">
                  <a:extLst>
                    <a:ext uri="{FF2B5EF4-FFF2-40B4-BE49-F238E27FC236}">
                      <a16:creationId xmlns:a16="http://schemas.microsoft.com/office/drawing/2014/main" id="{41CA9FE5-B181-B84E-AC5E-F27F2C264CF3}"/>
                    </a:ext>
                  </a:extLst>
                </p:cNvPr>
                <p:cNvGrpSpPr/>
                <p:nvPr/>
              </p:nvGrpSpPr>
              <p:grpSpPr>
                <a:xfrm>
                  <a:off x="6844121" y="4411429"/>
                  <a:ext cx="1261503" cy="126000"/>
                  <a:chOff x="628651" y="3922295"/>
                  <a:chExt cx="1261503" cy="126000"/>
                </a:xfrm>
              </p:grpSpPr>
              <p:sp>
                <p:nvSpPr>
                  <p:cNvPr id="251" name="Pentagon 250">
                    <a:extLst>
                      <a:ext uri="{FF2B5EF4-FFF2-40B4-BE49-F238E27FC236}">
                        <a16:creationId xmlns:a16="http://schemas.microsoft.com/office/drawing/2014/main" id="{DE6C5AF9-02DD-EB46-83BB-101A6C3537BC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2" name="Pentagon 251">
                    <a:extLst>
                      <a:ext uri="{FF2B5EF4-FFF2-40B4-BE49-F238E27FC236}">
                        <a16:creationId xmlns:a16="http://schemas.microsoft.com/office/drawing/2014/main" id="{AAEA5096-AA18-954A-8777-1C01B00F1488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314154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253" name="Elbow Connector 252">
                    <a:extLst>
                      <a:ext uri="{FF2B5EF4-FFF2-40B4-BE49-F238E27FC236}">
                        <a16:creationId xmlns:a16="http://schemas.microsoft.com/office/drawing/2014/main" id="{48205F3F-5B78-334E-BF5B-14E9C1EB8785}"/>
                      </a:ext>
                    </a:extLst>
                  </p:cNvPr>
                  <p:cNvCxnSpPr>
                    <a:cxnSpLocks/>
                    <a:stCxn id="251" idx="3"/>
                    <a:endCxn id="252" idx="3"/>
                  </p:cNvCxnSpPr>
                  <p:nvPr/>
                </p:nvCxnSpPr>
                <p:spPr>
                  <a:xfrm flipV="1">
                    <a:off x="1204651" y="3985294"/>
                    <a:ext cx="109503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04" name="Group 203">
                  <a:extLst>
                    <a:ext uri="{FF2B5EF4-FFF2-40B4-BE49-F238E27FC236}">
                      <a16:creationId xmlns:a16="http://schemas.microsoft.com/office/drawing/2014/main" id="{CFBB2518-CD2E-4242-9924-29ED9E5089E4}"/>
                    </a:ext>
                  </a:extLst>
                </p:cNvPr>
                <p:cNvGrpSpPr/>
                <p:nvPr/>
              </p:nvGrpSpPr>
              <p:grpSpPr>
                <a:xfrm>
                  <a:off x="6748780" y="4600427"/>
                  <a:ext cx="1554333" cy="126000"/>
                  <a:chOff x="628651" y="3922295"/>
                  <a:chExt cx="1554333" cy="126000"/>
                </a:xfrm>
              </p:grpSpPr>
              <p:sp>
                <p:nvSpPr>
                  <p:cNvPr id="248" name="Pentagon 247">
                    <a:extLst>
                      <a:ext uri="{FF2B5EF4-FFF2-40B4-BE49-F238E27FC236}">
                        <a16:creationId xmlns:a16="http://schemas.microsoft.com/office/drawing/2014/main" id="{A91281F5-5A07-CC46-9FD4-1C79A7EF91C0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49" name="Pentagon 248">
                    <a:extLst>
                      <a:ext uri="{FF2B5EF4-FFF2-40B4-BE49-F238E27FC236}">
                        <a16:creationId xmlns:a16="http://schemas.microsoft.com/office/drawing/2014/main" id="{8799548F-0493-F54C-9507-BA0801ACC804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606984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250" name="Elbow Connector 249">
                    <a:extLst>
                      <a:ext uri="{FF2B5EF4-FFF2-40B4-BE49-F238E27FC236}">
                        <a16:creationId xmlns:a16="http://schemas.microsoft.com/office/drawing/2014/main" id="{A17BFE25-E6C4-9A4E-8BEC-BA6663F5A7FF}"/>
                      </a:ext>
                    </a:extLst>
                  </p:cNvPr>
                  <p:cNvCxnSpPr>
                    <a:cxnSpLocks/>
                    <a:stCxn id="248" idx="3"/>
                    <a:endCxn id="249" idx="3"/>
                  </p:cNvCxnSpPr>
                  <p:nvPr/>
                </p:nvCxnSpPr>
                <p:spPr>
                  <a:xfrm flipV="1">
                    <a:off x="1204651" y="3985294"/>
                    <a:ext cx="402333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05" name="Group 204">
                  <a:extLst>
                    <a:ext uri="{FF2B5EF4-FFF2-40B4-BE49-F238E27FC236}">
                      <a16:creationId xmlns:a16="http://schemas.microsoft.com/office/drawing/2014/main" id="{D6F749D9-4CA1-174A-B48B-BA43072564D2}"/>
                    </a:ext>
                  </a:extLst>
                </p:cNvPr>
                <p:cNvGrpSpPr/>
                <p:nvPr/>
              </p:nvGrpSpPr>
              <p:grpSpPr>
                <a:xfrm>
                  <a:off x="4083637" y="2886438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245" name="Pentagon 244">
                    <a:extLst>
                      <a:ext uri="{FF2B5EF4-FFF2-40B4-BE49-F238E27FC236}">
                        <a16:creationId xmlns:a16="http://schemas.microsoft.com/office/drawing/2014/main" id="{4B8F3AA9-F4AC-2247-BF77-020A3CD7A92F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46" name="Pentagon 245">
                    <a:extLst>
                      <a:ext uri="{FF2B5EF4-FFF2-40B4-BE49-F238E27FC236}">
                        <a16:creationId xmlns:a16="http://schemas.microsoft.com/office/drawing/2014/main" id="{5F627920-4393-6F43-9534-500C389D371F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247" name="Elbow Connector 246">
                    <a:extLst>
                      <a:ext uri="{FF2B5EF4-FFF2-40B4-BE49-F238E27FC236}">
                        <a16:creationId xmlns:a16="http://schemas.microsoft.com/office/drawing/2014/main" id="{073E91B4-D0D3-2B4C-9591-4E718707F53A}"/>
                      </a:ext>
                    </a:extLst>
                  </p:cNvPr>
                  <p:cNvCxnSpPr>
                    <a:endCxn id="246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06" name="Group 205">
                  <a:extLst>
                    <a:ext uri="{FF2B5EF4-FFF2-40B4-BE49-F238E27FC236}">
                      <a16:creationId xmlns:a16="http://schemas.microsoft.com/office/drawing/2014/main" id="{1EC95F9F-C8FA-334A-B261-6C92419DCAEB}"/>
                    </a:ext>
                  </a:extLst>
                </p:cNvPr>
                <p:cNvGrpSpPr/>
                <p:nvPr/>
              </p:nvGrpSpPr>
              <p:grpSpPr>
                <a:xfrm>
                  <a:off x="4014866" y="3092652"/>
                  <a:ext cx="1261503" cy="126000"/>
                  <a:chOff x="628651" y="3922295"/>
                  <a:chExt cx="1261503" cy="126000"/>
                </a:xfrm>
              </p:grpSpPr>
              <p:sp>
                <p:nvSpPr>
                  <p:cNvPr id="242" name="Pentagon 241">
                    <a:extLst>
                      <a:ext uri="{FF2B5EF4-FFF2-40B4-BE49-F238E27FC236}">
                        <a16:creationId xmlns:a16="http://schemas.microsoft.com/office/drawing/2014/main" id="{DB9E1366-6862-C54F-9655-0B593EE1B109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43" name="Pentagon 242">
                    <a:extLst>
                      <a:ext uri="{FF2B5EF4-FFF2-40B4-BE49-F238E27FC236}">
                        <a16:creationId xmlns:a16="http://schemas.microsoft.com/office/drawing/2014/main" id="{BEA646EF-0064-7242-A1B4-1922C0A60C59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314154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244" name="Elbow Connector 243">
                    <a:extLst>
                      <a:ext uri="{FF2B5EF4-FFF2-40B4-BE49-F238E27FC236}">
                        <a16:creationId xmlns:a16="http://schemas.microsoft.com/office/drawing/2014/main" id="{B32733E8-610B-F54C-99A4-0B93CF503DFC}"/>
                      </a:ext>
                    </a:extLst>
                  </p:cNvPr>
                  <p:cNvCxnSpPr>
                    <a:cxnSpLocks/>
                    <a:stCxn id="242" idx="3"/>
                    <a:endCxn id="243" idx="3"/>
                  </p:cNvCxnSpPr>
                  <p:nvPr/>
                </p:nvCxnSpPr>
                <p:spPr>
                  <a:xfrm flipV="1">
                    <a:off x="1204651" y="3985294"/>
                    <a:ext cx="109503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07" name="Group 206">
                  <a:extLst>
                    <a:ext uri="{FF2B5EF4-FFF2-40B4-BE49-F238E27FC236}">
                      <a16:creationId xmlns:a16="http://schemas.microsoft.com/office/drawing/2014/main" id="{3A6E36AF-72C3-CB4E-8FA3-3FBE3A834219}"/>
                    </a:ext>
                  </a:extLst>
                </p:cNvPr>
                <p:cNvGrpSpPr/>
                <p:nvPr/>
              </p:nvGrpSpPr>
              <p:grpSpPr>
                <a:xfrm>
                  <a:off x="4306841" y="3468477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239" name="Pentagon 238">
                    <a:extLst>
                      <a:ext uri="{FF2B5EF4-FFF2-40B4-BE49-F238E27FC236}">
                        <a16:creationId xmlns:a16="http://schemas.microsoft.com/office/drawing/2014/main" id="{044E8CC8-ABEA-9F48-972F-CDA7A14C3A7F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40" name="Pentagon 239">
                    <a:extLst>
                      <a:ext uri="{FF2B5EF4-FFF2-40B4-BE49-F238E27FC236}">
                        <a16:creationId xmlns:a16="http://schemas.microsoft.com/office/drawing/2014/main" id="{BDC90E58-F85C-C74F-9D44-7685B9848BEA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241" name="Elbow Connector 240">
                    <a:extLst>
                      <a:ext uri="{FF2B5EF4-FFF2-40B4-BE49-F238E27FC236}">
                        <a16:creationId xmlns:a16="http://schemas.microsoft.com/office/drawing/2014/main" id="{3A86B6A3-EC13-A245-93EC-528F178CDCB9}"/>
                      </a:ext>
                    </a:extLst>
                  </p:cNvPr>
                  <p:cNvCxnSpPr>
                    <a:endCxn id="240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08" name="Group 207">
                  <a:extLst>
                    <a:ext uri="{FF2B5EF4-FFF2-40B4-BE49-F238E27FC236}">
                      <a16:creationId xmlns:a16="http://schemas.microsoft.com/office/drawing/2014/main" id="{5FF15243-22D2-194C-A88B-06D6C0E1C02C}"/>
                    </a:ext>
                  </a:extLst>
                </p:cNvPr>
                <p:cNvGrpSpPr/>
                <p:nvPr/>
              </p:nvGrpSpPr>
              <p:grpSpPr>
                <a:xfrm>
                  <a:off x="4649317" y="3658948"/>
                  <a:ext cx="1461015" cy="126000"/>
                  <a:chOff x="628651" y="3922295"/>
                  <a:chExt cx="1461015" cy="126000"/>
                </a:xfrm>
              </p:grpSpPr>
              <p:sp>
                <p:nvSpPr>
                  <p:cNvPr id="236" name="Pentagon 235">
                    <a:extLst>
                      <a:ext uri="{FF2B5EF4-FFF2-40B4-BE49-F238E27FC236}">
                        <a16:creationId xmlns:a16="http://schemas.microsoft.com/office/drawing/2014/main" id="{532373DB-88F1-EC43-9BA2-D843F8B1672C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7" name="Pentagon 236">
                    <a:extLst>
                      <a:ext uri="{FF2B5EF4-FFF2-40B4-BE49-F238E27FC236}">
                        <a16:creationId xmlns:a16="http://schemas.microsoft.com/office/drawing/2014/main" id="{D63302D3-938B-BE4A-9CFD-28B4A7D023D4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5136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238" name="Elbow Connector 237">
                    <a:extLst>
                      <a:ext uri="{FF2B5EF4-FFF2-40B4-BE49-F238E27FC236}">
                        <a16:creationId xmlns:a16="http://schemas.microsoft.com/office/drawing/2014/main" id="{931E3C6D-A77F-EF4E-B0CB-7CE83A517D73}"/>
                      </a:ext>
                    </a:extLst>
                  </p:cNvPr>
                  <p:cNvCxnSpPr>
                    <a:cxnSpLocks/>
                    <a:stCxn id="236" idx="3"/>
                    <a:endCxn id="237" idx="3"/>
                  </p:cNvCxnSpPr>
                  <p:nvPr/>
                </p:nvCxnSpPr>
                <p:spPr>
                  <a:xfrm flipV="1">
                    <a:off x="1204651" y="3985294"/>
                    <a:ext cx="3090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09" name="Group 208">
                  <a:extLst>
                    <a:ext uri="{FF2B5EF4-FFF2-40B4-BE49-F238E27FC236}">
                      <a16:creationId xmlns:a16="http://schemas.microsoft.com/office/drawing/2014/main" id="{FCC8E9C9-0703-4040-AD9D-DFFD8F4664B1}"/>
                    </a:ext>
                  </a:extLst>
                </p:cNvPr>
                <p:cNvGrpSpPr/>
                <p:nvPr/>
              </p:nvGrpSpPr>
              <p:grpSpPr>
                <a:xfrm>
                  <a:off x="5409280" y="3093869"/>
                  <a:ext cx="1957215" cy="126000"/>
                  <a:chOff x="1003627" y="5032563"/>
                  <a:chExt cx="1957215" cy="126000"/>
                </a:xfrm>
              </p:grpSpPr>
              <p:grpSp>
                <p:nvGrpSpPr>
                  <p:cNvPr id="232" name="Group 231">
                    <a:extLst>
                      <a:ext uri="{FF2B5EF4-FFF2-40B4-BE49-F238E27FC236}">
                        <a16:creationId xmlns:a16="http://schemas.microsoft.com/office/drawing/2014/main" id="{5D030768-EB9A-8948-8E82-028A235EECF2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2563"/>
                    <a:ext cx="1957215" cy="126000"/>
                    <a:chOff x="628651" y="3922295"/>
                    <a:chExt cx="1957215" cy="126000"/>
                  </a:xfrm>
                </p:grpSpPr>
                <p:sp>
                  <p:nvSpPr>
                    <p:cNvPr id="234" name="Pentagon 233">
                      <a:extLst>
                        <a:ext uri="{FF2B5EF4-FFF2-40B4-BE49-F238E27FC236}">
                          <a16:creationId xmlns:a16="http://schemas.microsoft.com/office/drawing/2014/main" id="{0DDDAB46-D43A-D84A-9E08-A03F744E4D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35" name="Pentagon 234">
                      <a:extLst>
                        <a:ext uri="{FF2B5EF4-FFF2-40B4-BE49-F238E27FC236}">
                          <a16:creationId xmlns:a16="http://schemas.microsoft.com/office/drawing/2014/main" id="{3314FDC6-1671-9D4A-89FB-AB496D4BD65D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2009866" y="3922295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233" name="Elbow Connector 232">
                    <a:extLst>
                      <a:ext uri="{FF2B5EF4-FFF2-40B4-BE49-F238E27FC236}">
                        <a16:creationId xmlns:a16="http://schemas.microsoft.com/office/drawing/2014/main" id="{71FD1817-E3A8-5C48-B9F6-C277F00F32A5}"/>
                      </a:ext>
                    </a:extLst>
                  </p:cNvPr>
                  <p:cNvCxnSpPr>
                    <a:cxnSpLocks/>
                    <a:stCxn id="234" idx="3"/>
                    <a:endCxn id="235" idx="3"/>
                  </p:cNvCxnSpPr>
                  <p:nvPr/>
                </p:nvCxnSpPr>
                <p:spPr>
                  <a:xfrm flipV="1">
                    <a:off x="1579627" y="5095562"/>
                    <a:ext cx="8052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10" name="Group 209">
                  <a:extLst>
                    <a:ext uri="{FF2B5EF4-FFF2-40B4-BE49-F238E27FC236}">
                      <a16:creationId xmlns:a16="http://schemas.microsoft.com/office/drawing/2014/main" id="{0ED9AC74-2517-2D43-AC61-21DD1ED57C4E}"/>
                    </a:ext>
                  </a:extLst>
                </p:cNvPr>
                <p:cNvGrpSpPr/>
                <p:nvPr/>
              </p:nvGrpSpPr>
              <p:grpSpPr>
                <a:xfrm>
                  <a:off x="6218719" y="3649235"/>
                  <a:ext cx="1957215" cy="126000"/>
                  <a:chOff x="1003627" y="5032563"/>
                  <a:chExt cx="1957215" cy="126000"/>
                </a:xfrm>
              </p:grpSpPr>
              <p:grpSp>
                <p:nvGrpSpPr>
                  <p:cNvPr id="228" name="Group 227">
                    <a:extLst>
                      <a:ext uri="{FF2B5EF4-FFF2-40B4-BE49-F238E27FC236}">
                        <a16:creationId xmlns:a16="http://schemas.microsoft.com/office/drawing/2014/main" id="{1D5BD7A1-F9D3-E748-BC3C-1D6FCBAD7FFB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2563"/>
                    <a:ext cx="1957215" cy="126000"/>
                    <a:chOff x="628651" y="3922295"/>
                    <a:chExt cx="1957215" cy="126000"/>
                  </a:xfrm>
                </p:grpSpPr>
                <p:sp>
                  <p:nvSpPr>
                    <p:cNvPr id="230" name="Pentagon 229">
                      <a:extLst>
                        <a:ext uri="{FF2B5EF4-FFF2-40B4-BE49-F238E27FC236}">
                          <a16:creationId xmlns:a16="http://schemas.microsoft.com/office/drawing/2014/main" id="{1943D055-B499-9F4D-8467-CCAB08ED56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31" name="Pentagon 230">
                      <a:extLst>
                        <a:ext uri="{FF2B5EF4-FFF2-40B4-BE49-F238E27FC236}">
                          <a16:creationId xmlns:a16="http://schemas.microsoft.com/office/drawing/2014/main" id="{47154409-492E-CA4D-9697-98A856D8356F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2009866" y="3922295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229" name="Elbow Connector 228">
                    <a:extLst>
                      <a:ext uri="{FF2B5EF4-FFF2-40B4-BE49-F238E27FC236}">
                        <a16:creationId xmlns:a16="http://schemas.microsoft.com/office/drawing/2014/main" id="{AAC1D9CF-3AA3-8944-BE5C-2A801B331127}"/>
                      </a:ext>
                    </a:extLst>
                  </p:cNvPr>
                  <p:cNvCxnSpPr>
                    <a:cxnSpLocks/>
                    <a:stCxn id="230" idx="3"/>
                    <a:endCxn id="231" idx="3"/>
                  </p:cNvCxnSpPr>
                  <p:nvPr/>
                </p:nvCxnSpPr>
                <p:spPr>
                  <a:xfrm flipV="1">
                    <a:off x="1579627" y="5095562"/>
                    <a:ext cx="8052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11" name="Group 210">
                  <a:extLst>
                    <a:ext uri="{FF2B5EF4-FFF2-40B4-BE49-F238E27FC236}">
                      <a16:creationId xmlns:a16="http://schemas.microsoft.com/office/drawing/2014/main" id="{13DED403-DEAB-1445-A6ED-B5F1D8CAE510}"/>
                    </a:ext>
                  </a:extLst>
                </p:cNvPr>
                <p:cNvGrpSpPr/>
                <p:nvPr/>
              </p:nvGrpSpPr>
              <p:grpSpPr>
                <a:xfrm>
                  <a:off x="6864733" y="4034734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225" name="Pentagon 224">
                    <a:extLst>
                      <a:ext uri="{FF2B5EF4-FFF2-40B4-BE49-F238E27FC236}">
                        <a16:creationId xmlns:a16="http://schemas.microsoft.com/office/drawing/2014/main" id="{26B24006-C577-1641-B017-7B173B080573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6" name="Pentagon 225">
                    <a:extLst>
                      <a:ext uri="{FF2B5EF4-FFF2-40B4-BE49-F238E27FC236}">
                        <a16:creationId xmlns:a16="http://schemas.microsoft.com/office/drawing/2014/main" id="{3121B406-ECEE-2241-8D47-B3FD49C8C815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227" name="Elbow Connector 226">
                    <a:extLst>
                      <a:ext uri="{FF2B5EF4-FFF2-40B4-BE49-F238E27FC236}">
                        <a16:creationId xmlns:a16="http://schemas.microsoft.com/office/drawing/2014/main" id="{366D85CD-B43E-4B4B-9BCB-C7380A6F2413}"/>
                      </a:ext>
                    </a:extLst>
                  </p:cNvPr>
                  <p:cNvCxnSpPr>
                    <a:endCxn id="226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12" name="Group 211">
                  <a:extLst>
                    <a:ext uri="{FF2B5EF4-FFF2-40B4-BE49-F238E27FC236}">
                      <a16:creationId xmlns:a16="http://schemas.microsoft.com/office/drawing/2014/main" id="{822B2E5F-42B1-CF48-9217-ED3279336397}"/>
                    </a:ext>
                  </a:extLst>
                </p:cNvPr>
                <p:cNvGrpSpPr/>
                <p:nvPr/>
              </p:nvGrpSpPr>
              <p:grpSpPr>
                <a:xfrm>
                  <a:off x="6050012" y="3293660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222" name="Pentagon 221">
                    <a:extLst>
                      <a:ext uri="{FF2B5EF4-FFF2-40B4-BE49-F238E27FC236}">
                        <a16:creationId xmlns:a16="http://schemas.microsoft.com/office/drawing/2014/main" id="{C6667E22-151E-4E45-96B8-44C873ADD5F9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3" name="Pentagon 222">
                    <a:extLst>
                      <a:ext uri="{FF2B5EF4-FFF2-40B4-BE49-F238E27FC236}">
                        <a16:creationId xmlns:a16="http://schemas.microsoft.com/office/drawing/2014/main" id="{1F0351C8-6C34-CC4A-B2D5-DFA9FA697DCF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224" name="Elbow Connector 223">
                    <a:extLst>
                      <a:ext uri="{FF2B5EF4-FFF2-40B4-BE49-F238E27FC236}">
                        <a16:creationId xmlns:a16="http://schemas.microsoft.com/office/drawing/2014/main" id="{55876345-6296-EE4F-A2F4-32B8855FE31C}"/>
                      </a:ext>
                    </a:extLst>
                  </p:cNvPr>
                  <p:cNvCxnSpPr>
                    <a:endCxn id="223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13" name="Group 212">
                  <a:extLst>
                    <a:ext uri="{FF2B5EF4-FFF2-40B4-BE49-F238E27FC236}">
                      <a16:creationId xmlns:a16="http://schemas.microsoft.com/office/drawing/2014/main" id="{A0A61FC3-A050-CA41-B151-77EE33098A0D}"/>
                    </a:ext>
                  </a:extLst>
                </p:cNvPr>
                <p:cNvGrpSpPr/>
                <p:nvPr/>
              </p:nvGrpSpPr>
              <p:grpSpPr>
                <a:xfrm>
                  <a:off x="6155352" y="3466972"/>
                  <a:ext cx="1261503" cy="126000"/>
                  <a:chOff x="628651" y="3922295"/>
                  <a:chExt cx="1261503" cy="126000"/>
                </a:xfrm>
              </p:grpSpPr>
              <p:sp>
                <p:nvSpPr>
                  <p:cNvPr id="219" name="Pentagon 218">
                    <a:extLst>
                      <a:ext uri="{FF2B5EF4-FFF2-40B4-BE49-F238E27FC236}">
                        <a16:creationId xmlns:a16="http://schemas.microsoft.com/office/drawing/2014/main" id="{03B2783D-9385-8F45-BEBB-A6FDBDBCA37A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0" name="Pentagon 219">
                    <a:extLst>
                      <a:ext uri="{FF2B5EF4-FFF2-40B4-BE49-F238E27FC236}">
                        <a16:creationId xmlns:a16="http://schemas.microsoft.com/office/drawing/2014/main" id="{CE36B582-FB79-E744-B95D-88299FC68EC6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314154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221" name="Elbow Connector 220">
                    <a:extLst>
                      <a:ext uri="{FF2B5EF4-FFF2-40B4-BE49-F238E27FC236}">
                        <a16:creationId xmlns:a16="http://schemas.microsoft.com/office/drawing/2014/main" id="{542E0715-2A9F-164C-ACC8-6AE4EF834557}"/>
                      </a:ext>
                    </a:extLst>
                  </p:cNvPr>
                  <p:cNvCxnSpPr>
                    <a:cxnSpLocks/>
                    <a:stCxn id="219" idx="3"/>
                    <a:endCxn id="220" idx="3"/>
                  </p:cNvCxnSpPr>
                  <p:nvPr/>
                </p:nvCxnSpPr>
                <p:spPr>
                  <a:xfrm flipV="1">
                    <a:off x="1204651" y="3985294"/>
                    <a:ext cx="109503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14" name="Pentagon 213">
                  <a:extLst>
                    <a:ext uri="{FF2B5EF4-FFF2-40B4-BE49-F238E27FC236}">
                      <a16:creationId xmlns:a16="http://schemas.microsoft.com/office/drawing/2014/main" id="{7B9359B9-7548-204F-96A2-FC5E94289FDA}"/>
                    </a:ext>
                  </a:extLst>
                </p:cNvPr>
                <p:cNvSpPr/>
                <p:nvPr/>
              </p:nvSpPr>
              <p:spPr>
                <a:xfrm>
                  <a:off x="6169837" y="4806230"/>
                  <a:ext cx="288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5" name="Pentagon 214">
                  <a:extLst>
                    <a:ext uri="{FF2B5EF4-FFF2-40B4-BE49-F238E27FC236}">
                      <a16:creationId xmlns:a16="http://schemas.microsoft.com/office/drawing/2014/main" id="{F2CC8A14-EBA8-6B40-8CBF-118ECA5AE0DA}"/>
                    </a:ext>
                  </a:extLst>
                </p:cNvPr>
                <p:cNvSpPr/>
                <p:nvPr/>
              </p:nvSpPr>
              <p:spPr>
                <a:xfrm rot="10800000">
                  <a:off x="6823746" y="4806230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16" name="Elbow Connector 215">
                  <a:extLst>
                    <a:ext uri="{FF2B5EF4-FFF2-40B4-BE49-F238E27FC236}">
                      <a16:creationId xmlns:a16="http://schemas.microsoft.com/office/drawing/2014/main" id="{2C97CA03-AD8F-314C-AE32-51BA0ED5D59E}"/>
                    </a:ext>
                  </a:extLst>
                </p:cNvPr>
                <p:cNvCxnSpPr>
                  <a:cxnSpLocks/>
                  <a:stCxn id="214" idx="3"/>
                  <a:endCxn id="215" idx="3"/>
                </p:cNvCxnSpPr>
                <p:nvPr/>
              </p:nvCxnSpPr>
              <p:spPr>
                <a:xfrm flipV="1">
                  <a:off x="6457837" y="4869229"/>
                  <a:ext cx="365909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7" name="Pentagon 216">
                  <a:extLst>
                    <a:ext uri="{FF2B5EF4-FFF2-40B4-BE49-F238E27FC236}">
                      <a16:creationId xmlns:a16="http://schemas.microsoft.com/office/drawing/2014/main" id="{9EB93318-FD91-A442-AFD0-4ACE1D9A3A4A}"/>
                    </a:ext>
                  </a:extLst>
                </p:cNvPr>
                <p:cNvSpPr/>
                <p:nvPr/>
              </p:nvSpPr>
              <p:spPr>
                <a:xfrm>
                  <a:off x="3636926" y="4806230"/>
                  <a:ext cx="288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18" name="Straight Connector 217">
                  <a:extLst>
                    <a:ext uri="{FF2B5EF4-FFF2-40B4-BE49-F238E27FC236}">
                      <a16:creationId xmlns:a16="http://schemas.microsoft.com/office/drawing/2014/main" id="{8519EDAC-E635-3D46-93FF-841FB65E559C}"/>
                    </a:ext>
                  </a:extLst>
                </p:cNvPr>
                <p:cNvCxnSpPr>
                  <a:stCxn id="217" idx="3"/>
                  <a:endCxn id="214" idx="1"/>
                </p:cNvCxnSpPr>
                <p:nvPr/>
              </p:nvCxnSpPr>
              <p:spPr>
                <a:xfrm>
                  <a:off x="3924926" y="4869230"/>
                  <a:ext cx="2244911" cy="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342" name="Rectangle 341">
            <a:extLst>
              <a:ext uri="{FF2B5EF4-FFF2-40B4-BE49-F238E27FC236}">
                <a16:creationId xmlns:a16="http://schemas.microsoft.com/office/drawing/2014/main" id="{361D3564-FBBD-EE49-95B3-C544B9C7C7CD}"/>
              </a:ext>
            </a:extLst>
          </p:cNvPr>
          <p:cNvSpPr/>
          <p:nvPr/>
        </p:nvSpPr>
        <p:spPr>
          <a:xfrm>
            <a:off x="806116" y="2344156"/>
            <a:ext cx="900000" cy="27672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" name="Rectangle 342">
            <a:extLst>
              <a:ext uri="{FF2B5EF4-FFF2-40B4-BE49-F238E27FC236}">
                <a16:creationId xmlns:a16="http://schemas.microsoft.com/office/drawing/2014/main" id="{C1F73068-6EFB-3A42-BA6F-890548737E43}"/>
              </a:ext>
            </a:extLst>
          </p:cNvPr>
          <p:cNvSpPr/>
          <p:nvPr/>
        </p:nvSpPr>
        <p:spPr>
          <a:xfrm>
            <a:off x="4808625" y="2344156"/>
            <a:ext cx="1620000" cy="27672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755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679FA-5973-6344-A408-37E3BCC67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E1DA5-8F00-2E46-B070-99838156C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Structural Variant (SV)</a:t>
            </a:r>
          </a:p>
          <a:p>
            <a:pPr lvl="1"/>
            <a:r>
              <a:rPr lang="en-US" dirty="0"/>
              <a:t>Copy Number Variant (CNV)</a:t>
            </a:r>
          </a:p>
          <a:p>
            <a:pPr lvl="2"/>
            <a:r>
              <a:rPr lang="en-US" dirty="0"/>
              <a:t>Deletion</a:t>
            </a:r>
          </a:p>
          <a:p>
            <a:pPr lvl="2"/>
            <a:r>
              <a:rPr lang="en-US" dirty="0"/>
              <a:t>Duplication</a:t>
            </a:r>
          </a:p>
          <a:p>
            <a:pPr lvl="2"/>
            <a:r>
              <a:rPr lang="en-US" dirty="0"/>
              <a:t>Triplication</a:t>
            </a:r>
          </a:p>
          <a:p>
            <a:pPr lvl="2"/>
            <a:r>
              <a:rPr lang="en-US" dirty="0"/>
              <a:t>…</a:t>
            </a:r>
          </a:p>
          <a:p>
            <a:pPr lvl="1"/>
            <a:r>
              <a:rPr lang="en-US" dirty="0"/>
              <a:t>Insertion</a:t>
            </a:r>
          </a:p>
          <a:p>
            <a:pPr lvl="1"/>
            <a:r>
              <a:rPr lang="en-US" dirty="0"/>
              <a:t>Inversion</a:t>
            </a:r>
          </a:p>
          <a:p>
            <a:pPr lvl="1"/>
            <a:r>
              <a:rPr lang="en-US" dirty="0"/>
              <a:t>Translocation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CAFFCB-CC3F-3044-B4FB-6E6673D87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0530" y="2671011"/>
            <a:ext cx="5532523" cy="36883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9B07634-0847-044F-A613-AD769311CD75}"/>
              </a:ext>
            </a:extLst>
          </p:cNvPr>
          <p:cNvSpPr txBox="1"/>
          <p:nvPr/>
        </p:nvSpPr>
        <p:spPr>
          <a:xfrm>
            <a:off x="5474367" y="6136105"/>
            <a:ext cx="1708485" cy="2765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err="1">
                <a:solidFill>
                  <a:srgbClr val="193B68"/>
                </a:solidFill>
              </a:rPr>
              <a:t>Alkan</a:t>
            </a:r>
            <a:r>
              <a:rPr lang="en-US" sz="1200" dirty="0">
                <a:solidFill>
                  <a:srgbClr val="193B68"/>
                </a:solidFill>
              </a:rPr>
              <a:t> </a:t>
            </a:r>
            <a:r>
              <a:rPr lang="en-US" sz="1200" i="1" dirty="0">
                <a:solidFill>
                  <a:srgbClr val="193B68"/>
                </a:solidFill>
              </a:rPr>
              <a:t>et al.</a:t>
            </a:r>
            <a:r>
              <a:rPr lang="en-US" sz="1200" dirty="0">
                <a:solidFill>
                  <a:srgbClr val="193B68"/>
                </a:solidFill>
              </a:rPr>
              <a:t>, 2011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6E0E3B6-9669-E94D-9DAB-C828F798C9F4}"/>
              </a:ext>
            </a:extLst>
          </p:cNvPr>
          <p:cNvSpPr/>
          <p:nvPr/>
        </p:nvSpPr>
        <p:spPr>
          <a:xfrm>
            <a:off x="5089358" y="2490537"/>
            <a:ext cx="3910263" cy="137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188F58-7B56-5640-92FD-A96962259606}"/>
              </a:ext>
            </a:extLst>
          </p:cNvPr>
          <p:cNvSpPr/>
          <p:nvPr/>
        </p:nvSpPr>
        <p:spPr>
          <a:xfrm>
            <a:off x="2955758" y="4989095"/>
            <a:ext cx="2121568" cy="10266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D9FABC-8553-024F-8626-9CE3154098B0}"/>
              </a:ext>
            </a:extLst>
          </p:cNvPr>
          <p:cNvSpPr/>
          <p:nvPr/>
        </p:nvSpPr>
        <p:spPr>
          <a:xfrm>
            <a:off x="2967790" y="2366211"/>
            <a:ext cx="2025315" cy="137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B805E36-8EDB-0644-8987-F1C7E3ED6EF5}"/>
              </a:ext>
            </a:extLst>
          </p:cNvPr>
          <p:cNvSpPr/>
          <p:nvPr/>
        </p:nvSpPr>
        <p:spPr>
          <a:xfrm>
            <a:off x="2987843" y="3709737"/>
            <a:ext cx="4736431" cy="137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F38BB8-3792-BB45-BD73-F60ECAA89EDF}"/>
              </a:ext>
            </a:extLst>
          </p:cNvPr>
          <p:cNvSpPr/>
          <p:nvPr/>
        </p:nvSpPr>
        <p:spPr>
          <a:xfrm>
            <a:off x="4948990" y="5105401"/>
            <a:ext cx="3822031" cy="10266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452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679FA-5973-6344-A408-37E3BCC67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SVs in targeted sequencing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E1DA5-8F00-2E46-B070-99838156C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Capture sequencing</a:t>
            </a:r>
          </a:p>
        </p:txBody>
      </p:sp>
      <p:grpSp>
        <p:nvGrpSpPr>
          <p:cNvPr id="345" name="Group 344">
            <a:extLst>
              <a:ext uri="{FF2B5EF4-FFF2-40B4-BE49-F238E27FC236}">
                <a16:creationId xmlns:a16="http://schemas.microsoft.com/office/drawing/2014/main" id="{A6AA800C-8595-1A41-8184-AB790FF5B2E2}"/>
              </a:ext>
            </a:extLst>
          </p:cNvPr>
          <p:cNvGrpSpPr/>
          <p:nvPr/>
        </p:nvGrpSpPr>
        <p:grpSpPr>
          <a:xfrm>
            <a:off x="373762" y="2207019"/>
            <a:ext cx="8276170" cy="308418"/>
            <a:chOff x="628650" y="3481040"/>
            <a:chExt cx="8276170" cy="308418"/>
          </a:xfrm>
        </p:grpSpPr>
        <p:cxnSp>
          <p:nvCxnSpPr>
            <p:cNvPr id="511" name="Straight Connector 510">
              <a:extLst>
                <a:ext uri="{FF2B5EF4-FFF2-40B4-BE49-F238E27FC236}">
                  <a16:creationId xmlns:a16="http://schemas.microsoft.com/office/drawing/2014/main" id="{A5F98FE0-6A04-014C-A50A-4B81C3624EB2}"/>
                </a:ext>
              </a:extLst>
            </p:cNvPr>
            <p:cNvCxnSpPr>
              <a:cxnSpLocks/>
            </p:cNvCxnSpPr>
            <p:nvPr/>
          </p:nvCxnSpPr>
          <p:spPr>
            <a:xfrm>
              <a:off x="628650" y="3767640"/>
              <a:ext cx="8249536" cy="0"/>
            </a:xfrm>
            <a:prstGeom prst="line">
              <a:avLst/>
            </a:prstGeom>
            <a:ln>
              <a:solidFill>
                <a:srgbClr val="193B68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512" name="TextBox 511">
              <a:extLst>
                <a:ext uri="{FF2B5EF4-FFF2-40B4-BE49-F238E27FC236}">
                  <a16:creationId xmlns:a16="http://schemas.microsoft.com/office/drawing/2014/main" id="{849E2C91-E14A-7D49-B956-D08C64DF567F}"/>
                </a:ext>
              </a:extLst>
            </p:cNvPr>
            <p:cNvSpPr txBox="1"/>
            <p:nvPr/>
          </p:nvSpPr>
          <p:spPr>
            <a:xfrm>
              <a:off x="7220399" y="3481040"/>
              <a:ext cx="1684421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rgbClr val="193B68"/>
                  </a:solidFill>
                </a:rPr>
                <a:t>Reference genome</a:t>
              </a:r>
            </a:p>
          </p:txBody>
        </p:sp>
      </p:grpSp>
      <p:grpSp>
        <p:nvGrpSpPr>
          <p:cNvPr id="346" name="Group 345">
            <a:extLst>
              <a:ext uri="{FF2B5EF4-FFF2-40B4-BE49-F238E27FC236}">
                <a16:creationId xmlns:a16="http://schemas.microsoft.com/office/drawing/2014/main" id="{137AF4A3-F417-C543-A55F-AD93140B2BE5}"/>
              </a:ext>
            </a:extLst>
          </p:cNvPr>
          <p:cNvGrpSpPr/>
          <p:nvPr/>
        </p:nvGrpSpPr>
        <p:grpSpPr>
          <a:xfrm>
            <a:off x="466335" y="2732933"/>
            <a:ext cx="1261503" cy="126000"/>
            <a:chOff x="628651" y="3922295"/>
            <a:chExt cx="1261503" cy="126000"/>
          </a:xfrm>
        </p:grpSpPr>
        <p:sp>
          <p:nvSpPr>
            <p:cNvPr id="508" name="Pentagon 507">
              <a:extLst>
                <a:ext uri="{FF2B5EF4-FFF2-40B4-BE49-F238E27FC236}">
                  <a16:creationId xmlns:a16="http://schemas.microsoft.com/office/drawing/2014/main" id="{14FB563E-2C4C-754B-B723-477336771BD5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Pentagon 508">
              <a:extLst>
                <a:ext uri="{FF2B5EF4-FFF2-40B4-BE49-F238E27FC236}">
                  <a16:creationId xmlns:a16="http://schemas.microsoft.com/office/drawing/2014/main" id="{A085B683-03EC-7944-962C-EB76253BB6E7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10" name="Elbow Connector 509">
              <a:extLst>
                <a:ext uri="{FF2B5EF4-FFF2-40B4-BE49-F238E27FC236}">
                  <a16:creationId xmlns:a16="http://schemas.microsoft.com/office/drawing/2014/main" id="{3E5B6E15-E27A-EB47-ABB5-56758701EF64}"/>
                </a:ext>
              </a:extLst>
            </p:cNvPr>
            <p:cNvCxnSpPr>
              <a:cxnSpLocks/>
              <a:stCxn id="508" idx="3"/>
              <a:endCxn id="509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9" name="Group 348">
            <a:extLst>
              <a:ext uri="{FF2B5EF4-FFF2-40B4-BE49-F238E27FC236}">
                <a16:creationId xmlns:a16="http://schemas.microsoft.com/office/drawing/2014/main" id="{C8298E99-EC96-DE46-AB3F-C5574A7E46D9}"/>
              </a:ext>
            </a:extLst>
          </p:cNvPr>
          <p:cNvGrpSpPr/>
          <p:nvPr/>
        </p:nvGrpSpPr>
        <p:grpSpPr>
          <a:xfrm>
            <a:off x="6087595" y="2727873"/>
            <a:ext cx="1461015" cy="126000"/>
            <a:chOff x="628651" y="3922295"/>
            <a:chExt cx="1461015" cy="126000"/>
          </a:xfrm>
        </p:grpSpPr>
        <p:sp>
          <p:nvSpPr>
            <p:cNvPr id="501" name="Pentagon 500">
              <a:extLst>
                <a:ext uri="{FF2B5EF4-FFF2-40B4-BE49-F238E27FC236}">
                  <a16:creationId xmlns:a16="http://schemas.microsoft.com/office/drawing/2014/main" id="{C86F3379-DB1E-3948-A533-99A52D81FF10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2" name="Pentagon 501">
              <a:extLst>
                <a:ext uri="{FF2B5EF4-FFF2-40B4-BE49-F238E27FC236}">
                  <a16:creationId xmlns:a16="http://schemas.microsoft.com/office/drawing/2014/main" id="{137D7916-BA67-F641-A74E-2A832C602B80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03" name="Elbow Connector 502">
              <a:extLst>
                <a:ext uri="{FF2B5EF4-FFF2-40B4-BE49-F238E27FC236}">
                  <a16:creationId xmlns:a16="http://schemas.microsoft.com/office/drawing/2014/main" id="{FF9A143C-F28B-524D-A65A-3C54F3934D57}"/>
                </a:ext>
              </a:extLst>
            </p:cNvPr>
            <p:cNvCxnSpPr>
              <a:cxnSpLocks/>
              <a:stCxn id="501" idx="3"/>
              <a:endCxn id="502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1" name="Group 350">
            <a:extLst>
              <a:ext uri="{FF2B5EF4-FFF2-40B4-BE49-F238E27FC236}">
                <a16:creationId xmlns:a16="http://schemas.microsoft.com/office/drawing/2014/main" id="{03C2753B-499E-1D40-8409-60A785BBEB25}"/>
              </a:ext>
            </a:extLst>
          </p:cNvPr>
          <p:cNvGrpSpPr/>
          <p:nvPr/>
        </p:nvGrpSpPr>
        <p:grpSpPr>
          <a:xfrm>
            <a:off x="618244" y="2906668"/>
            <a:ext cx="1461015" cy="126000"/>
            <a:chOff x="628651" y="3922295"/>
            <a:chExt cx="1461015" cy="126000"/>
          </a:xfrm>
        </p:grpSpPr>
        <p:sp>
          <p:nvSpPr>
            <p:cNvPr id="498" name="Pentagon 497">
              <a:extLst>
                <a:ext uri="{FF2B5EF4-FFF2-40B4-BE49-F238E27FC236}">
                  <a16:creationId xmlns:a16="http://schemas.microsoft.com/office/drawing/2014/main" id="{EA301E5D-FAFF-DF45-A2F7-C9B3458D474A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9" name="Pentagon 498">
              <a:extLst>
                <a:ext uri="{FF2B5EF4-FFF2-40B4-BE49-F238E27FC236}">
                  <a16:creationId xmlns:a16="http://schemas.microsoft.com/office/drawing/2014/main" id="{8E575517-82D2-D649-B149-3A278975EE2E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00" name="Elbow Connector 499">
              <a:extLst>
                <a:ext uri="{FF2B5EF4-FFF2-40B4-BE49-F238E27FC236}">
                  <a16:creationId xmlns:a16="http://schemas.microsoft.com/office/drawing/2014/main" id="{2DF561C7-E7FF-0047-A4D1-78BE03751DF1}"/>
                </a:ext>
              </a:extLst>
            </p:cNvPr>
            <p:cNvCxnSpPr>
              <a:cxnSpLocks/>
              <a:stCxn id="498" idx="3"/>
              <a:endCxn id="499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2" name="Group 351">
            <a:extLst>
              <a:ext uri="{FF2B5EF4-FFF2-40B4-BE49-F238E27FC236}">
                <a16:creationId xmlns:a16="http://schemas.microsoft.com/office/drawing/2014/main" id="{C22B55D0-F692-9343-AD65-CCBF1302559E}"/>
              </a:ext>
            </a:extLst>
          </p:cNvPr>
          <p:cNvGrpSpPr/>
          <p:nvPr/>
        </p:nvGrpSpPr>
        <p:grpSpPr>
          <a:xfrm>
            <a:off x="576327" y="3095665"/>
            <a:ext cx="1727021" cy="126000"/>
            <a:chOff x="628651" y="3922295"/>
            <a:chExt cx="1727021" cy="126000"/>
          </a:xfrm>
        </p:grpSpPr>
        <p:sp>
          <p:nvSpPr>
            <p:cNvPr id="495" name="Pentagon 494">
              <a:extLst>
                <a:ext uri="{FF2B5EF4-FFF2-40B4-BE49-F238E27FC236}">
                  <a16:creationId xmlns:a16="http://schemas.microsoft.com/office/drawing/2014/main" id="{A5050DA9-15A8-E64D-8506-1E90E8FD545D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6" name="Pentagon 495">
              <a:extLst>
                <a:ext uri="{FF2B5EF4-FFF2-40B4-BE49-F238E27FC236}">
                  <a16:creationId xmlns:a16="http://schemas.microsoft.com/office/drawing/2014/main" id="{9BC4DD5F-F03F-FB43-B151-FDEC56A0DE73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7" name="Elbow Connector 496">
              <a:extLst>
                <a:ext uri="{FF2B5EF4-FFF2-40B4-BE49-F238E27FC236}">
                  <a16:creationId xmlns:a16="http://schemas.microsoft.com/office/drawing/2014/main" id="{095A021A-3A7B-F942-AE47-7FF2EBDB0FFB}"/>
                </a:ext>
              </a:extLst>
            </p:cNvPr>
            <p:cNvCxnSpPr>
              <a:endCxn id="496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3" name="Group 352">
            <a:extLst>
              <a:ext uri="{FF2B5EF4-FFF2-40B4-BE49-F238E27FC236}">
                <a16:creationId xmlns:a16="http://schemas.microsoft.com/office/drawing/2014/main" id="{69475C9A-9831-EF4C-88B3-C95CB64DF66A}"/>
              </a:ext>
            </a:extLst>
          </p:cNvPr>
          <p:cNvGrpSpPr/>
          <p:nvPr/>
        </p:nvGrpSpPr>
        <p:grpSpPr>
          <a:xfrm>
            <a:off x="495505" y="3281651"/>
            <a:ext cx="1727021" cy="126000"/>
            <a:chOff x="628651" y="3922295"/>
            <a:chExt cx="1727021" cy="126000"/>
          </a:xfrm>
        </p:grpSpPr>
        <p:sp>
          <p:nvSpPr>
            <p:cNvPr id="492" name="Pentagon 491">
              <a:extLst>
                <a:ext uri="{FF2B5EF4-FFF2-40B4-BE49-F238E27FC236}">
                  <a16:creationId xmlns:a16="http://schemas.microsoft.com/office/drawing/2014/main" id="{85DA2189-DE3D-5F4A-8594-006F937DC817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3" name="Pentagon 492">
              <a:extLst>
                <a:ext uri="{FF2B5EF4-FFF2-40B4-BE49-F238E27FC236}">
                  <a16:creationId xmlns:a16="http://schemas.microsoft.com/office/drawing/2014/main" id="{100752F1-1453-B04B-BC59-0B9280768FAF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4" name="Elbow Connector 493">
              <a:extLst>
                <a:ext uri="{FF2B5EF4-FFF2-40B4-BE49-F238E27FC236}">
                  <a16:creationId xmlns:a16="http://schemas.microsoft.com/office/drawing/2014/main" id="{32535B96-F676-A742-8A5D-597EB4D29E5D}"/>
                </a:ext>
              </a:extLst>
            </p:cNvPr>
            <p:cNvCxnSpPr>
              <a:endCxn id="493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4" name="Group 353">
            <a:extLst>
              <a:ext uri="{FF2B5EF4-FFF2-40B4-BE49-F238E27FC236}">
                <a16:creationId xmlns:a16="http://schemas.microsoft.com/office/drawing/2014/main" id="{A2643C8E-411C-CC48-AA34-EFCF52AF071D}"/>
              </a:ext>
            </a:extLst>
          </p:cNvPr>
          <p:cNvGrpSpPr/>
          <p:nvPr/>
        </p:nvGrpSpPr>
        <p:grpSpPr>
          <a:xfrm>
            <a:off x="641229" y="3463290"/>
            <a:ext cx="1727021" cy="126000"/>
            <a:chOff x="628651" y="3922295"/>
            <a:chExt cx="1727021" cy="126000"/>
          </a:xfrm>
        </p:grpSpPr>
        <p:sp>
          <p:nvSpPr>
            <p:cNvPr id="489" name="Pentagon 488">
              <a:extLst>
                <a:ext uri="{FF2B5EF4-FFF2-40B4-BE49-F238E27FC236}">
                  <a16:creationId xmlns:a16="http://schemas.microsoft.com/office/drawing/2014/main" id="{E2B54272-AC7A-B74C-80D3-38597B62EF7D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0" name="Pentagon 489">
              <a:extLst>
                <a:ext uri="{FF2B5EF4-FFF2-40B4-BE49-F238E27FC236}">
                  <a16:creationId xmlns:a16="http://schemas.microsoft.com/office/drawing/2014/main" id="{4062AB38-69E1-A04E-AEFE-6BAA90DA1CF4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1" name="Elbow Connector 490">
              <a:extLst>
                <a:ext uri="{FF2B5EF4-FFF2-40B4-BE49-F238E27FC236}">
                  <a16:creationId xmlns:a16="http://schemas.microsoft.com/office/drawing/2014/main" id="{E8E062EB-45D5-A74D-A784-3B562EAB04E9}"/>
                </a:ext>
              </a:extLst>
            </p:cNvPr>
            <p:cNvCxnSpPr>
              <a:endCxn id="490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5" name="Group 354">
            <a:extLst>
              <a:ext uri="{FF2B5EF4-FFF2-40B4-BE49-F238E27FC236}">
                <a16:creationId xmlns:a16="http://schemas.microsoft.com/office/drawing/2014/main" id="{0E1B21C9-582A-BA48-BE80-AA9A5668C1B0}"/>
              </a:ext>
            </a:extLst>
          </p:cNvPr>
          <p:cNvGrpSpPr/>
          <p:nvPr/>
        </p:nvGrpSpPr>
        <p:grpSpPr>
          <a:xfrm>
            <a:off x="751712" y="3652287"/>
            <a:ext cx="1727021" cy="126000"/>
            <a:chOff x="628651" y="3922295"/>
            <a:chExt cx="1727021" cy="126000"/>
          </a:xfrm>
        </p:grpSpPr>
        <p:sp>
          <p:nvSpPr>
            <p:cNvPr id="486" name="Pentagon 485">
              <a:extLst>
                <a:ext uri="{FF2B5EF4-FFF2-40B4-BE49-F238E27FC236}">
                  <a16:creationId xmlns:a16="http://schemas.microsoft.com/office/drawing/2014/main" id="{21898A68-CD33-334D-B978-46F0630D4DF9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7" name="Pentagon 486">
              <a:extLst>
                <a:ext uri="{FF2B5EF4-FFF2-40B4-BE49-F238E27FC236}">
                  <a16:creationId xmlns:a16="http://schemas.microsoft.com/office/drawing/2014/main" id="{00C14892-B199-7F49-A749-2B3F948BE7F4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88" name="Elbow Connector 487">
              <a:extLst>
                <a:ext uri="{FF2B5EF4-FFF2-40B4-BE49-F238E27FC236}">
                  <a16:creationId xmlns:a16="http://schemas.microsoft.com/office/drawing/2014/main" id="{180ED200-1DCD-8942-BDCB-269F5CD459CB}"/>
                </a:ext>
              </a:extLst>
            </p:cNvPr>
            <p:cNvCxnSpPr>
              <a:endCxn id="487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6" name="Group 355">
            <a:extLst>
              <a:ext uri="{FF2B5EF4-FFF2-40B4-BE49-F238E27FC236}">
                <a16:creationId xmlns:a16="http://schemas.microsoft.com/office/drawing/2014/main" id="{4A109EA4-9AC0-0C46-8690-E9B45C52D842}"/>
              </a:ext>
            </a:extLst>
          </p:cNvPr>
          <p:cNvGrpSpPr/>
          <p:nvPr/>
        </p:nvGrpSpPr>
        <p:grpSpPr>
          <a:xfrm>
            <a:off x="1098961" y="4032198"/>
            <a:ext cx="1727021" cy="126000"/>
            <a:chOff x="628651" y="3922295"/>
            <a:chExt cx="1727021" cy="126000"/>
          </a:xfrm>
        </p:grpSpPr>
        <p:sp>
          <p:nvSpPr>
            <p:cNvPr id="483" name="Pentagon 482">
              <a:extLst>
                <a:ext uri="{FF2B5EF4-FFF2-40B4-BE49-F238E27FC236}">
                  <a16:creationId xmlns:a16="http://schemas.microsoft.com/office/drawing/2014/main" id="{166167F5-1EE0-5F4D-84B8-51CC195E73F2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4" name="Pentagon 483">
              <a:extLst>
                <a:ext uri="{FF2B5EF4-FFF2-40B4-BE49-F238E27FC236}">
                  <a16:creationId xmlns:a16="http://schemas.microsoft.com/office/drawing/2014/main" id="{75A0ED37-D445-B542-8683-494452661489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85" name="Elbow Connector 484">
              <a:extLst>
                <a:ext uri="{FF2B5EF4-FFF2-40B4-BE49-F238E27FC236}">
                  <a16:creationId xmlns:a16="http://schemas.microsoft.com/office/drawing/2014/main" id="{F4C23F4E-BCA1-B84C-8FA6-2BF6E09B27F9}"/>
                </a:ext>
              </a:extLst>
            </p:cNvPr>
            <p:cNvCxnSpPr>
              <a:endCxn id="484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F21E57D9-4FC6-8B49-A580-0B04DDA4AA6A}"/>
              </a:ext>
            </a:extLst>
          </p:cNvPr>
          <p:cNvGrpSpPr/>
          <p:nvPr/>
        </p:nvGrpSpPr>
        <p:grpSpPr>
          <a:xfrm>
            <a:off x="841311" y="3843201"/>
            <a:ext cx="1957215" cy="126000"/>
            <a:chOff x="1003627" y="5032563"/>
            <a:chExt cx="1957215" cy="126000"/>
          </a:xfrm>
        </p:grpSpPr>
        <p:grpSp>
          <p:nvGrpSpPr>
            <p:cNvPr id="479" name="Group 478">
              <a:extLst>
                <a:ext uri="{FF2B5EF4-FFF2-40B4-BE49-F238E27FC236}">
                  <a16:creationId xmlns:a16="http://schemas.microsoft.com/office/drawing/2014/main" id="{B1240424-CEE2-B948-B87D-C63A24939B9B}"/>
                </a:ext>
              </a:extLst>
            </p:cNvPr>
            <p:cNvGrpSpPr/>
            <p:nvPr/>
          </p:nvGrpSpPr>
          <p:grpSpPr>
            <a:xfrm>
              <a:off x="1003627" y="5032563"/>
              <a:ext cx="1957215" cy="126000"/>
              <a:chOff x="628651" y="3922295"/>
              <a:chExt cx="1957215" cy="126000"/>
            </a:xfrm>
          </p:grpSpPr>
          <p:sp>
            <p:nvSpPr>
              <p:cNvPr id="481" name="Pentagon 480">
                <a:extLst>
                  <a:ext uri="{FF2B5EF4-FFF2-40B4-BE49-F238E27FC236}">
                    <a16:creationId xmlns:a16="http://schemas.microsoft.com/office/drawing/2014/main" id="{05E2DD75-8F10-5D45-BC31-799E3EEF4836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2" name="Pentagon 481">
                <a:extLst>
                  <a:ext uri="{FF2B5EF4-FFF2-40B4-BE49-F238E27FC236}">
                    <a16:creationId xmlns:a16="http://schemas.microsoft.com/office/drawing/2014/main" id="{45788C7D-7DE2-8C42-AF0F-A8ADA1F2A146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80" name="Elbow Connector 479">
              <a:extLst>
                <a:ext uri="{FF2B5EF4-FFF2-40B4-BE49-F238E27FC236}">
                  <a16:creationId xmlns:a16="http://schemas.microsoft.com/office/drawing/2014/main" id="{43BCBA6D-41F5-9243-9712-7F70FD2CFAA6}"/>
                </a:ext>
              </a:extLst>
            </p:cNvPr>
            <p:cNvCxnSpPr>
              <a:cxnSpLocks/>
              <a:stCxn id="481" idx="3"/>
              <a:endCxn id="482" idx="3"/>
            </p:cNvCxnSpPr>
            <p:nvPr/>
          </p:nvCxnSpPr>
          <p:spPr>
            <a:xfrm flipV="1">
              <a:off x="1579627" y="5095562"/>
              <a:ext cx="805215" cy="2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8" name="Group 357">
            <a:extLst>
              <a:ext uri="{FF2B5EF4-FFF2-40B4-BE49-F238E27FC236}">
                <a16:creationId xmlns:a16="http://schemas.microsoft.com/office/drawing/2014/main" id="{C2A1A595-9D4E-0E41-90D0-FD7B3AF052A1}"/>
              </a:ext>
            </a:extLst>
          </p:cNvPr>
          <p:cNvGrpSpPr/>
          <p:nvPr/>
        </p:nvGrpSpPr>
        <p:grpSpPr>
          <a:xfrm>
            <a:off x="906244" y="4225687"/>
            <a:ext cx="1727021" cy="126000"/>
            <a:chOff x="628651" y="3922295"/>
            <a:chExt cx="1727021" cy="126000"/>
          </a:xfrm>
        </p:grpSpPr>
        <p:sp>
          <p:nvSpPr>
            <p:cNvPr id="476" name="Pentagon 475">
              <a:extLst>
                <a:ext uri="{FF2B5EF4-FFF2-40B4-BE49-F238E27FC236}">
                  <a16:creationId xmlns:a16="http://schemas.microsoft.com/office/drawing/2014/main" id="{B91E46F8-2B5D-A44B-ACD0-FE8BFAB47504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7" name="Pentagon 476">
              <a:extLst>
                <a:ext uri="{FF2B5EF4-FFF2-40B4-BE49-F238E27FC236}">
                  <a16:creationId xmlns:a16="http://schemas.microsoft.com/office/drawing/2014/main" id="{C6E66E16-F689-2A41-9AE1-8713592A523C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8" name="Elbow Connector 477">
              <a:extLst>
                <a:ext uri="{FF2B5EF4-FFF2-40B4-BE49-F238E27FC236}">
                  <a16:creationId xmlns:a16="http://schemas.microsoft.com/office/drawing/2014/main" id="{5C2954BB-E2AE-E142-B7A0-255717F5496F}"/>
                </a:ext>
              </a:extLst>
            </p:cNvPr>
            <p:cNvCxnSpPr>
              <a:endCxn id="477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9" name="Group 358">
            <a:extLst>
              <a:ext uri="{FF2B5EF4-FFF2-40B4-BE49-F238E27FC236}">
                <a16:creationId xmlns:a16="http://schemas.microsoft.com/office/drawing/2014/main" id="{E46C37B5-D014-1A4B-B2C2-5F2B8877D17F}"/>
              </a:ext>
            </a:extLst>
          </p:cNvPr>
          <p:cNvGrpSpPr/>
          <p:nvPr/>
        </p:nvGrpSpPr>
        <p:grpSpPr>
          <a:xfrm>
            <a:off x="1181884" y="4418658"/>
            <a:ext cx="1727021" cy="126000"/>
            <a:chOff x="628651" y="3922295"/>
            <a:chExt cx="1727021" cy="126000"/>
          </a:xfrm>
        </p:grpSpPr>
        <p:sp>
          <p:nvSpPr>
            <p:cNvPr id="473" name="Pentagon 472">
              <a:extLst>
                <a:ext uri="{FF2B5EF4-FFF2-40B4-BE49-F238E27FC236}">
                  <a16:creationId xmlns:a16="http://schemas.microsoft.com/office/drawing/2014/main" id="{21965048-61A9-B745-BF5B-91DDD45BF898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4" name="Pentagon 473">
              <a:extLst>
                <a:ext uri="{FF2B5EF4-FFF2-40B4-BE49-F238E27FC236}">
                  <a16:creationId xmlns:a16="http://schemas.microsoft.com/office/drawing/2014/main" id="{C29929C7-E33F-9B49-81B8-1D14DAF5D477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5" name="Elbow Connector 474">
              <a:extLst>
                <a:ext uri="{FF2B5EF4-FFF2-40B4-BE49-F238E27FC236}">
                  <a16:creationId xmlns:a16="http://schemas.microsoft.com/office/drawing/2014/main" id="{A4BADDDC-1607-D84D-A77E-0CBA7B1DC231}"/>
                </a:ext>
              </a:extLst>
            </p:cNvPr>
            <p:cNvCxnSpPr>
              <a:endCxn id="474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0" name="Group 359">
            <a:extLst>
              <a:ext uri="{FF2B5EF4-FFF2-40B4-BE49-F238E27FC236}">
                <a16:creationId xmlns:a16="http://schemas.microsoft.com/office/drawing/2014/main" id="{94169C20-9910-C04E-81A2-CFE125388CBC}"/>
              </a:ext>
            </a:extLst>
          </p:cNvPr>
          <p:cNvGrpSpPr/>
          <p:nvPr/>
        </p:nvGrpSpPr>
        <p:grpSpPr>
          <a:xfrm>
            <a:off x="1690432" y="4609572"/>
            <a:ext cx="1461015" cy="126000"/>
            <a:chOff x="628651" y="3922295"/>
            <a:chExt cx="1461015" cy="126000"/>
          </a:xfrm>
        </p:grpSpPr>
        <p:sp>
          <p:nvSpPr>
            <p:cNvPr id="470" name="Pentagon 469">
              <a:extLst>
                <a:ext uri="{FF2B5EF4-FFF2-40B4-BE49-F238E27FC236}">
                  <a16:creationId xmlns:a16="http://schemas.microsoft.com/office/drawing/2014/main" id="{B3C12617-4415-3D41-A167-76E34C8DE68E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1" name="Pentagon 470">
              <a:extLst>
                <a:ext uri="{FF2B5EF4-FFF2-40B4-BE49-F238E27FC236}">
                  <a16:creationId xmlns:a16="http://schemas.microsoft.com/office/drawing/2014/main" id="{ADD4A3D5-F295-3B48-AF4B-2DFF6DF8306A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72" name="Elbow Connector 471">
              <a:extLst>
                <a:ext uri="{FF2B5EF4-FFF2-40B4-BE49-F238E27FC236}">
                  <a16:creationId xmlns:a16="http://schemas.microsoft.com/office/drawing/2014/main" id="{1A066F57-D58E-2D46-9D4C-1524F08AF2F4}"/>
                </a:ext>
              </a:extLst>
            </p:cNvPr>
            <p:cNvCxnSpPr>
              <a:cxnSpLocks/>
              <a:stCxn id="470" idx="3"/>
              <a:endCxn id="471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6" name="Group 365">
            <a:extLst>
              <a:ext uri="{FF2B5EF4-FFF2-40B4-BE49-F238E27FC236}">
                <a16:creationId xmlns:a16="http://schemas.microsoft.com/office/drawing/2014/main" id="{83DCAB68-D37F-D144-AF16-52056FC7268C}"/>
              </a:ext>
            </a:extLst>
          </p:cNvPr>
          <p:cNvGrpSpPr/>
          <p:nvPr/>
        </p:nvGrpSpPr>
        <p:grpSpPr>
          <a:xfrm>
            <a:off x="2897753" y="3838235"/>
            <a:ext cx="3978039" cy="127305"/>
            <a:chOff x="1003627" y="5031258"/>
            <a:chExt cx="3978039" cy="127305"/>
          </a:xfrm>
        </p:grpSpPr>
        <p:grpSp>
          <p:nvGrpSpPr>
            <p:cNvPr id="450" name="Group 449">
              <a:extLst>
                <a:ext uri="{FF2B5EF4-FFF2-40B4-BE49-F238E27FC236}">
                  <a16:creationId xmlns:a16="http://schemas.microsoft.com/office/drawing/2014/main" id="{A107D92C-1821-6944-AFDB-21A1C986BE13}"/>
                </a:ext>
              </a:extLst>
            </p:cNvPr>
            <p:cNvGrpSpPr/>
            <p:nvPr/>
          </p:nvGrpSpPr>
          <p:grpSpPr>
            <a:xfrm>
              <a:off x="1003627" y="5031258"/>
              <a:ext cx="3978039" cy="127305"/>
              <a:chOff x="628651" y="3920990"/>
              <a:chExt cx="3978039" cy="127305"/>
            </a:xfrm>
          </p:grpSpPr>
          <p:sp>
            <p:nvSpPr>
              <p:cNvPr id="452" name="Pentagon 451">
                <a:extLst>
                  <a:ext uri="{FF2B5EF4-FFF2-40B4-BE49-F238E27FC236}">
                    <a16:creationId xmlns:a16="http://schemas.microsoft.com/office/drawing/2014/main" id="{3AC13435-29F8-484E-87C1-86EE487E88CD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Pentagon 452">
                <a:extLst>
                  <a:ext uri="{FF2B5EF4-FFF2-40B4-BE49-F238E27FC236}">
                    <a16:creationId xmlns:a16="http://schemas.microsoft.com/office/drawing/2014/main" id="{FD0CAF05-4FD3-D542-BA9E-AC896ED45294}"/>
                  </a:ext>
                </a:extLst>
              </p:cNvPr>
              <p:cNvSpPr/>
              <p:nvPr/>
            </p:nvSpPr>
            <p:spPr>
              <a:xfrm rot="10800000">
                <a:off x="4030690" y="3920990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51" name="Elbow Connector 450">
              <a:extLst>
                <a:ext uri="{FF2B5EF4-FFF2-40B4-BE49-F238E27FC236}">
                  <a16:creationId xmlns:a16="http://schemas.microsoft.com/office/drawing/2014/main" id="{FA4BEC71-B9BD-744D-8A3C-76C59C23C631}"/>
                </a:ext>
              </a:extLst>
            </p:cNvPr>
            <p:cNvCxnSpPr>
              <a:cxnSpLocks/>
              <a:stCxn id="452" idx="3"/>
              <a:endCxn id="453" idx="3"/>
            </p:cNvCxnSpPr>
            <p:nvPr/>
          </p:nvCxnSpPr>
          <p:spPr>
            <a:xfrm flipV="1">
              <a:off x="1579627" y="5094257"/>
              <a:ext cx="2826039" cy="1307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7" name="Group 366">
            <a:extLst>
              <a:ext uri="{FF2B5EF4-FFF2-40B4-BE49-F238E27FC236}">
                <a16:creationId xmlns:a16="http://schemas.microsoft.com/office/drawing/2014/main" id="{5CAA5D78-D581-2A4C-A5AA-19A85D67F864}"/>
              </a:ext>
            </a:extLst>
          </p:cNvPr>
          <p:cNvGrpSpPr/>
          <p:nvPr/>
        </p:nvGrpSpPr>
        <p:grpSpPr>
          <a:xfrm>
            <a:off x="3058599" y="4036362"/>
            <a:ext cx="3690039" cy="125999"/>
            <a:chOff x="1003627" y="5032564"/>
            <a:chExt cx="3690039" cy="125999"/>
          </a:xfrm>
        </p:grpSpPr>
        <p:grpSp>
          <p:nvGrpSpPr>
            <p:cNvPr id="446" name="Group 445">
              <a:extLst>
                <a:ext uri="{FF2B5EF4-FFF2-40B4-BE49-F238E27FC236}">
                  <a16:creationId xmlns:a16="http://schemas.microsoft.com/office/drawing/2014/main" id="{1140AF7A-F5AE-0942-88D0-1CE264BEC13E}"/>
                </a:ext>
              </a:extLst>
            </p:cNvPr>
            <p:cNvGrpSpPr/>
            <p:nvPr/>
          </p:nvGrpSpPr>
          <p:grpSpPr>
            <a:xfrm>
              <a:off x="1003627" y="5032564"/>
              <a:ext cx="3690039" cy="125999"/>
              <a:chOff x="628651" y="3922296"/>
              <a:chExt cx="3690039" cy="125999"/>
            </a:xfrm>
          </p:grpSpPr>
          <p:sp>
            <p:nvSpPr>
              <p:cNvPr id="448" name="Pentagon 447">
                <a:extLst>
                  <a:ext uri="{FF2B5EF4-FFF2-40B4-BE49-F238E27FC236}">
                    <a16:creationId xmlns:a16="http://schemas.microsoft.com/office/drawing/2014/main" id="{8808F1FF-FAB4-A64F-8D2B-05FA2F9A313F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9" name="Pentagon 448">
                <a:extLst>
                  <a:ext uri="{FF2B5EF4-FFF2-40B4-BE49-F238E27FC236}">
                    <a16:creationId xmlns:a16="http://schemas.microsoft.com/office/drawing/2014/main" id="{2B4A7C85-0966-3F4D-A40B-0809C7AE87CC}"/>
                  </a:ext>
                </a:extLst>
              </p:cNvPr>
              <p:cNvSpPr/>
              <p:nvPr/>
            </p:nvSpPr>
            <p:spPr>
              <a:xfrm rot="10800000">
                <a:off x="3742690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47" name="Elbow Connector 446">
              <a:extLst>
                <a:ext uri="{FF2B5EF4-FFF2-40B4-BE49-F238E27FC236}">
                  <a16:creationId xmlns:a16="http://schemas.microsoft.com/office/drawing/2014/main" id="{879963A1-590A-1E4A-972D-1471893EF906}"/>
                </a:ext>
              </a:extLst>
            </p:cNvPr>
            <p:cNvCxnSpPr>
              <a:cxnSpLocks/>
              <a:stCxn id="448" idx="3"/>
              <a:endCxn id="449" idx="3"/>
            </p:cNvCxnSpPr>
            <p:nvPr/>
          </p:nvCxnSpPr>
          <p:spPr>
            <a:xfrm flipV="1">
              <a:off x="1579627" y="5095563"/>
              <a:ext cx="2538039" cy="1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0" name="Group 369">
            <a:extLst>
              <a:ext uri="{FF2B5EF4-FFF2-40B4-BE49-F238E27FC236}">
                <a16:creationId xmlns:a16="http://schemas.microsoft.com/office/drawing/2014/main" id="{665AADA6-A9E4-A64D-9C19-26856A4C77C8}"/>
              </a:ext>
            </a:extLst>
          </p:cNvPr>
          <p:cNvGrpSpPr/>
          <p:nvPr/>
        </p:nvGrpSpPr>
        <p:grpSpPr>
          <a:xfrm>
            <a:off x="3285825" y="4219909"/>
            <a:ext cx="3382788" cy="129286"/>
            <a:chOff x="1003627" y="5029277"/>
            <a:chExt cx="3382788" cy="129286"/>
          </a:xfrm>
        </p:grpSpPr>
        <p:grpSp>
          <p:nvGrpSpPr>
            <p:cNvPr id="434" name="Group 433">
              <a:extLst>
                <a:ext uri="{FF2B5EF4-FFF2-40B4-BE49-F238E27FC236}">
                  <a16:creationId xmlns:a16="http://schemas.microsoft.com/office/drawing/2014/main" id="{211BA022-A9F6-A44B-A1D0-124AC58CB533}"/>
                </a:ext>
              </a:extLst>
            </p:cNvPr>
            <p:cNvGrpSpPr/>
            <p:nvPr/>
          </p:nvGrpSpPr>
          <p:grpSpPr>
            <a:xfrm>
              <a:off x="1003627" y="5029277"/>
              <a:ext cx="3382788" cy="129286"/>
              <a:chOff x="628651" y="3919009"/>
              <a:chExt cx="3382788" cy="129286"/>
            </a:xfrm>
          </p:grpSpPr>
          <p:sp>
            <p:nvSpPr>
              <p:cNvPr id="436" name="Pentagon 435">
                <a:extLst>
                  <a:ext uri="{FF2B5EF4-FFF2-40B4-BE49-F238E27FC236}">
                    <a16:creationId xmlns:a16="http://schemas.microsoft.com/office/drawing/2014/main" id="{635B459E-5FEB-5448-B158-AAF4CF4318DF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7" name="Pentagon 436">
                <a:extLst>
                  <a:ext uri="{FF2B5EF4-FFF2-40B4-BE49-F238E27FC236}">
                    <a16:creationId xmlns:a16="http://schemas.microsoft.com/office/drawing/2014/main" id="{F2DF7381-2097-F44D-924B-D5382FA42DCC}"/>
                  </a:ext>
                </a:extLst>
              </p:cNvPr>
              <p:cNvSpPr/>
              <p:nvPr/>
            </p:nvSpPr>
            <p:spPr>
              <a:xfrm rot="10800000">
                <a:off x="3435439" y="3919009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35" name="Elbow Connector 434">
              <a:extLst>
                <a:ext uri="{FF2B5EF4-FFF2-40B4-BE49-F238E27FC236}">
                  <a16:creationId xmlns:a16="http://schemas.microsoft.com/office/drawing/2014/main" id="{43941043-E5E6-294D-BD2C-FEFF06C29897}"/>
                </a:ext>
              </a:extLst>
            </p:cNvPr>
            <p:cNvCxnSpPr>
              <a:cxnSpLocks/>
              <a:stCxn id="436" idx="3"/>
              <a:endCxn id="437" idx="3"/>
            </p:cNvCxnSpPr>
            <p:nvPr/>
          </p:nvCxnSpPr>
          <p:spPr>
            <a:xfrm flipV="1">
              <a:off x="1579627" y="5092276"/>
              <a:ext cx="2230788" cy="3288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2" name="Group 371">
            <a:extLst>
              <a:ext uri="{FF2B5EF4-FFF2-40B4-BE49-F238E27FC236}">
                <a16:creationId xmlns:a16="http://schemas.microsoft.com/office/drawing/2014/main" id="{EA823D76-E025-3341-A5AE-25AE39228852}"/>
              </a:ext>
            </a:extLst>
          </p:cNvPr>
          <p:cNvGrpSpPr/>
          <p:nvPr/>
        </p:nvGrpSpPr>
        <p:grpSpPr>
          <a:xfrm>
            <a:off x="5930719" y="2896315"/>
            <a:ext cx="1727021" cy="126000"/>
            <a:chOff x="628651" y="3922295"/>
            <a:chExt cx="1727021" cy="126000"/>
          </a:xfrm>
        </p:grpSpPr>
        <p:sp>
          <p:nvSpPr>
            <p:cNvPr id="428" name="Pentagon 427">
              <a:extLst>
                <a:ext uri="{FF2B5EF4-FFF2-40B4-BE49-F238E27FC236}">
                  <a16:creationId xmlns:a16="http://schemas.microsoft.com/office/drawing/2014/main" id="{99E40FC9-8352-874D-8721-C30F5CC943F6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Pentagon 428">
              <a:extLst>
                <a:ext uri="{FF2B5EF4-FFF2-40B4-BE49-F238E27FC236}">
                  <a16:creationId xmlns:a16="http://schemas.microsoft.com/office/drawing/2014/main" id="{3E8C3C07-F17A-8747-9E1F-314B4BBB762E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0" name="Elbow Connector 429">
              <a:extLst>
                <a:ext uri="{FF2B5EF4-FFF2-40B4-BE49-F238E27FC236}">
                  <a16:creationId xmlns:a16="http://schemas.microsoft.com/office/drawing/2014/main" id="{84F1CE4F-E2D7-9E40-9742-78786013B8EA}"/>
                </a:ext>
              </a:extLst>
            </p:cNvPr>
            <p:cNvCxnSpPr>
              <a:endCxn id="429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6" name="Group 375">
            <a:extLst>
              <a:ext uri="{FF2B5EF4-FFF2-40B4-BE49-F238E27FC236}">
                <a16:creationId xmlns:a16="http://schemas.microsoft.com/office/drawing/2014/main" id="{C4983780-22C6-BC43-B860-9A6CC52B10BA}"/>
              </a:ext>
            </a:extLst>
          </p:cNvPr>
          <p:cNvGrpSpPr/>
          <p:nvPr/>
        </p:nvGrpSpPr>
        <p:grpSpPr>
          <a:xfrm>
            <a:off x="4083637" y="2886438"/>
            <a:ext cx="1727021" cy="126000"/>
            <a:chOff x="628651" y="3922295"/>
            <a:chExt cx="1727021" cy="126000"/>
          </a:xfrm>
        </p:grpSpPr>
        <p:sp>
          <p:nvSpPr>
            <p:cNvPr id="416" name="Pentagon 415">
              <a:extLst>
                <a:ext uri="{FF2B5EF4-FFF2-40B4-BE49-F238E27FC236}">
                  <a16:creationId xmlns:a16="http://schemas.microsoft.com/office/drawing/2014/main" id="{50133EDA-E839-3C48-AF27-782E4DB655EB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7" name="Pentagon 416">
              <a:extLst>
                <a:ext uri="{FF2B5EF4-FFF2-40B4-BE49-F238E27FC236}">
                  <a16:creationId xmlns:a16="http://schemas.microsoft.com/office/drawing/2014/main" id="{2C0C3A67-08CB-CE4E-AE8D-3EB698AECA74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8" name="Elbow Connector 417">
              <a:extLst>
                <a:ext uri="{FF2B5EF4-FFF2-40B4-BE49-F238E27FC236}">
                  <a16:creationId xmlns:a16="http://schemas.microsoft.com/office/drawing/2014/main" id="{11EB5F19-DDA8-8740-A282-286CE6E9884F}"/>
                </a:ext>
              </a:extLst>
            </p:cNvPr>
            <p:cNvCxnSpPr>
              <a:endCxn id="417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7" name="Group 376">
            <a:extLst>
              <a:ext uri="{FF2B5EF4-FFF2-40B4-BE49-F238E27FC236}">
                <a16:creationId xmlns:a16="http://schemas.microsoft.com/office/drawing/2014/main" id="{A198A89C-C4E4-3F45-B62B-88A36629D380}"/>
              </a:ext>
            </a:extLst>
          </p:cNvPr>
          <p:cNvGrpSpPr/>
          <p:nvPr/>
        </p:nvGrpSpPr>
        <p:grpSpPr>
          <a:xfrm>
            <a:off x="4014866" y="3092652"/>
            <a:ext cx="1261503" cy="126000"/>
            <a:chOff x="628651" y="3922295"/>
            <a:chExt cx="1261503" cy="126000"/>
          </a:xfrm>
        </p:grpSpPr>
        <p:sp>
          <p:nvSpPr>
            <p:cNvPr id="413" name="Pentagon 412">
              <a:extLst>
                <a:ext uri="{FF2B5EF4-FFF2-40B4-BE49-F238E27FC236}">
                  <a16:creationId xmlns:a16="http://schemas.microsoft.com/office/drawing/2014/main" id="{1CD69EA7-6ADE-DE4A-B4C9-F0BB72583735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4" name="Pentagon 413">
              <a:extLst>
                <a:ext uri="{FF2B5EF4-FFF2-40B4-BE49-F238E27FC236}">
                  <a16:creationId xmlns:a16="http://schemas.microsoft.com/office/drawing/2014/main" id="{E45D40F3-61CC-5B44-B404-E2CC5F2B8F32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15" name="Elbow Connector 414">
              <a:extLst>
                <a:ext uri="{FF2B5EF4-FFF2-40B4-BE49-F238E27FC236}">
                  <a16:creationId xmlns:a16="http://schemas.microsoft.com/office/drawing/2014/main" id="{8A36F0B7-173A-E747-A224-A542710FE58A}"/>
                </a:ext>
              </a:extLst>
            </p:cNvPr>
            <p:cNvCxnSpPr>
              <a:cxnSpLocks/>
              <a:stCxn id="413" idx="3"/>
              <a:endCxn id="414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8" name="Group 377">
            <a:extLst>
              <a:ext uri="{FF2B5EF4-FFF2-40B4-BE49-F238E27FC236}">
                <a16:creationId xmlns:a16="http://schemas.microsoft.com/office/drawing/2014/main" id="{6E1EADD1-EB91-0945-8AEF-11A508043D61}"/>
              </a:ext>
            </a:extLst>
          </p:cNvPr>
          <p:cNvGrpSpPr/>
          <p:nvPr/>
        </p:nvGrpSpPr>
        <p:grpSpPr>
          <a:xfrm>
            <a:off x="4306841" y="3468477"/>
            <a:ext cx="1727021" cy="126000"/>
            <a:chOff x="628651" y="3922295"/>
            <a:chExt cx="1727021" cy="126000"/>
          </a:xfrm>
        </p:grpSpPr>
        <p:sp>
          <p:nvSpPr>
            <p:cNvPr id="410" name="Pentagon 409">
              <a:extLst>
                <a:ext uri="{FF2B5EF4-FFF2-40B4-BE49-F238E27FC236}">
                  <a16:creationId xmlns:a16="http://schemas.microsoft.com/office/drawing/2014/main" id="{938927FD-4955-554C-A1E2-318F111DF0A9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" name="Pentagon 410">
              <a:extLst>
                <a:ext uri="{FF2B5EF4-FFF2-40B4-BE49-F238E27FC236}">
                  <a16:creationId xmlns:a16="http://schemas.microsoft.com/office/drawing/2014/main" id="{362D8283-FE01-074C-AFB6-DFC41E3A5CA3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2" name="Elbow Connector 411">
              <a:extLst>
                <a:ext uri="{FF2B5EF4-FFF2-40B4-BE49-F238E27FC236}">
                  <a16:creationId xmlns:a16="http://schemas.microsoft.com/office/drawing/2014/main" id="{EBA1EFF0-27F6-4C44-B191-B7C84C9535C8}"/>
                </a:ext>
              </a:extLst>
            </p:cNvPr>
            <p:cNvCxnSpPr>
              <a:endCxn id="411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9" name="Group 378">
            <a:extLst>
              <a:ext uri="{FF2B5EF4-FFF2-40B4-BE49-F238E27FC236}">
                <a16:creationId xmlns:a16="http://schemas.microsoft.com/office/drawing/2014/main" id="{4E499FBE-E2FE-EB4E-B6A4-97D4AF02126F}"/>
              </a:ext>
            </a:extLst>
          </p:cNvPr>
          <p:cNvGrpSpPr/>
          <p:nvPr/>
        </p:nvGrpSpPr>
        <p:grpSpPr>
          <a:xfrm>
            <a:off x="4649317" y="3658948"/>
            <a:ext cx="1461015" cy="126000"/>
            <a:chOff x="628651" y="3922295"/>
            <a:chExt cx="1461015" cy="126000"/>
          </a:xfrm>
        </p:grpSpPr>
        <p:sp>
          <p:nvSpPr>
            <p:cNvPr id="407" name="Pentagon 406">
              <a:extLst>
                <a:ext uri="{FF2B5EF4-FFF2-40B4-BE49-F238E27FC236}">
                  <a16:creationId xmlns:a16="http://schemas.microsoft.com/office/drawing/2014/main" id="{92211F0D-64FF-3F4B-9EE9-AA860691A81F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Pentagon 407">
              <a:extLst>
                <a:ext uri="{FF2B5EF4-FFF2-40B4-BE49-F238E27FC236}">
                  <a16:creationId xmlns:a16="http://schemas.microsoft.com/office/drawing/2014/main" id="{645FB8BF-9C84-DE42-866C-693270A1620E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9" name="Elbow Connector 408">
              <a:extLst>
                <a:ext uri="{FF2B5EF4-FFF2-40B4-BE49-F238E27FC236}">
                  <a16:creationId xmlns:a16="http://schemas.microsoft.com/office/drawing/2014/main" id="{71B63C01-414A-1E44-A906-3153946AF915}"/>
                </a:ext>
              </a:extLst>
            </p:cNvPr>
            <p:cNvCxnSpPr>
              <a:cxnSpLocks/>
              <a:stCxn id="407" idx="3"/>
              <a:endCxn id="408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0" name="Group 379">
            <a:extLst>
              <a:ext uri="{FF2B5EF4-FFF2-40B4-BE49-F238E27FC236}">
                <a16:creationId xmlns:a16="http://schemas.microsoft.com/office/drawing/2014/main" id="{A08E667F-06A5-5C43-9582-E75FF230CBCB}"/>
              </a:ext>
            </a:extLst>
          </p:cNvPr>
          <p:cNvGrpSpPr/>
          <p:nvPr/>
        </p:nvGrpSpPr>
        <p:grpSpPr>
          <a:xfrm>
            <a:off x="5409280" y="3093869"/>
            <a:ext cx="1957215" cy="126000"/>
            <a:chOff x="1003627" y="5032563"/>
            <a:chExt cx="1957215" cy="126000"/>
          </a:xfrm>
        </p:grpSpPr>
        <p:grpSp>
          <p:nvGrpSpPr>
            <p:cNvPr id="403" name="Group 402">
              <a:extLst>
                <a:ext uri="{FF2B5EF4-FFF2-40B4-BE49-F238E27FC236}">
                  <a16:creationId xmlns:a16="http://schemas.microsoft.com/office/drawing/2014/main" id="{17933098-3E66-694D-950B-8397E2D0380C}"/>
                </a:ext>
              </a:extLst>
            </p:cNvPr>
            <p:cNvGrpSpPr/>
            <p:nvPr/>
          </p:nvGrpSpPr>
          <p:grpSpPr>
            <a:xfrm>
              <a:off x="1003627" y="5032563"/>
              <a:ext cx="1957215" cy="126000"/>
              <a:chOff x="628651" y="3922295"/>
              <a:chExt cx="1957215" cy="126000"/>
            </a:xfrm>
          </p:grpSpPr>
          <p:sp>
            <p:nvSpPr>
              <p:cNvPr id="405" name="Pentagon 404">
                <a:extLst>
                  <a:ext uri="{FF2B5EF4-FFF2-40B4-BE49-F238E27FC236}">
                    <a16:creationId xmlns:a16="http://schemas.microsoft.com/office/drawing/2014/main" id="{7AAD5373-568A-C44A-9392-94CC4E3FD5C9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6" name="Pentagon 405">
                <a:extLst>
                  <a:ext uri="{FF2B5EF4-FFF2-40B4-BE49-F238E27FC236}">
                    <a16:creationId xmlns:a16="http://schemas.microsoft.com/office/drawing/2014/main" id="{5504B352-807D-9B4B-8497-7796B845B386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04" name="Elbow Connector 403">
              <a:extLst>
                <a:ext uri="{FF2B5EF4-FFF2-40B4-BE49-F238E27FC236}">
                  <a16:creationId xmlns:a16="http://schemas.microsoft.com/office/drawing/2014/main" id="{8550065F-7BC6-8A40-9D66-1AD7E25FA4A0}"/>
                </a:ext>
              </a:extLst>
            </p:cNvPr>
            <p:cNvCxnSpPr>
              <a:cxnSpLocks/>
              <a:stCxn id="405" idx="3"/>
              <a:endCxn id="406" idx="3"/>
            </p:cNvCxnSpPr>
            <p:nvPr/>
          </p:nvCxnSpPr>
          <p:spPr>
            <a:xfrm flipV="1">
              <a:off x="1579627" y="5095562"/>
              <a:ext cx="805215" cy="2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1" name="Group 380">
            <a:extLst>
              <a:ext uri="{FF2B5EF4-FFF2-40B4-BE49-F238E27FC236}">
                <a16:creationId xmlns:a16="http://schemas.microsoft.com/office/drawing/2014/main" id="{B6E28C2A-C4FC-F445-A2F9-DECFC71C7597}"/>
              </a:ext>
            </a:extLst>
          </p:cNvPr>
          <p:cNvGrpSpPr/>
          <p:nvPr/>
        </p:nvGrpSpPr>
        <p:grpSpPr>
          <a:xfrm>
            <a:off x="6218719" y="3649235"/>
            <a:ext cx="1957215" cy="126000"/>
            <a:chOff x="1003627" y="5032563"/>
            <a:chExt cx="1957215" cy="126000"/>
          </a:xfrm>
        </p:grpSpPr>
        <p:grpSp>
          <p:nvGrpSpPr>
            <p:cNvPr id="399" name="Group 398">
              <a:extLst>
                <a:ext uri="{FF2B5EF4-FFF2-40B4-BE49-F238E27FC236}">
                  <a16:creationId xmlns:a16="http://schemas.microsoft.com/office/drawing/2014/main" id="{E129DB41-B590-2D45-AE0E-E392D297D962}"/>
                </a:ext>
              </a:extLst>
            </p:cNvPr>
            <p:cNvGrpSpPr/>
            <p:nvPr/>
          </p:nvGrpSpPr>
          <p:grpSpPr>
            <a:xfrm>
              <a:off x="1003627" y="5032563"/>
              <a:ext cx="1957215" cy="126000"/>
              <a:chOff x="628651" y="3922295"/>
              <a:chExt cx="1957215" cy="126000"/>
            </a:xfrm>
          </p:grpSpPr>
          <p:sp>
            <p:nvSpPr>
              <p:cNvPr id="401" name="Pentagon 400">
                <a:extLst>
                  <a:ext uri="{FF2B5EF4-FFF2-40B4-BE49-F238E27FC236}">
                    <a16:creationId xmlns:a16="http://schemas.microsoft.com/office/drawing/2014/main" id="{42F86963-BA84-B84C-A1A4-1B32908CEDAA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2" name="Pentagon 401">
                <a:extLst>
                  <a:ext uri="{FF2B5EF4-FFF2-40B4-BE49-F238E27FC236}">
                    <a16:creationId xmlns:a16="http://schemas.microsoft.com/office/drawing/2014/main" id="{1D325FD3-1AFC-C446-9C7E-CFB40E5E980C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00" name="Elbow Connector 399">
              <a:extLst>
                <a:ext uri="{FF2B5EF4-FFF2-40B4-BE49-F238E27FC236}">
                  <a16:creationId xmlns:a16="http://schemas.microsoft.com/office/drawing/2014/main" id="{C96F4364-0CDB-CA48-B6C0-CDB948ACB969}"/>
                </a:ext>
              </a:extLst>
            </p:cNvPr>
            <p:cNvCxnSpPr>
              <a:cxnSpLocks/>
              <a:stCxn id="401" idx="3"/>
              <a:endCxn id="402" idx="3"/>
            </p:cNvCxnSpPr>
            <p:nvPr/>
          </p:nvCxnSpPr>
          <p:spPr>
            <a:xfrm flipV="1">
              <a:off x="1579627" y="5095562"/>
              <a:ext cx="805215" cy="2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3" name="Group 382">
            <a:extLst>
              <a:ext uri="{FF2B5EF4-FFF2-40B4-BE49-F238E27FC236}">
                <a16:creationId xmlns:a16="http://schemas.microsoft.com/office/drawing/2014/main" id="{A5B21BF9-5DD4-7640-BD63-9F9E9818ABE4}"/>
              </a:ext>
            </a:extLst>
          </p:cNvPr>
          <p:cNvGrpSpPr/>
          <p:nvPr/>
        </p:nvGrpSpPr>
        <p:grpSpPr>
          <a:xfrm>
            <a:off x="6050012" y="3293660"/>
            <a:ext cx="1727021" cy="126000"/>
            <a:chOff x="628651" y="3922295"/>
            <a:chExt cx="1727021" cy="126000"/>
          </a:xfrm>
        </p:grpSpPr>
        <p:sp>
          <p:nvSpPr>
            <p:cNvPr id="393" name="Pentagon 392">
              <a:extLst>
                <a:ext uri="{FF2B5EF4-FFF2-40B4-BE49-F238E27FC236}">
                  <a16:creationId xmlns:a16="http://schemas.microsoft.com/office/drawing/2014/main" id="{BDFB0F76-FC28-4E4E-B89D-C9809810D4CA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4" name="Pentagon 393">
              <a:extLst>
                <a:ext uri="{FF2B5EF4-FFF2-40B4-BE49-F238E27FC236}">
                  <a16:creationId xmlns:a16="http://schemas.microsoft.com/office/drawing/2014/main" id="{841DC755-3DFA-B647-BA2F-5CA9248EF144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95" name="Elbow Connector 394">
              <a:extLst>
                <a:ext uri="{FF2B5EF4-FFF2-40B4-BE49-F238E27FC236}">
                  <a16:creationId xmlns:a16="http://schemas.microsoft.com/office/drawing/2014/main" id="{625E9CBA-C13D-AD40-99DB-F13187E75118}"/>
                </a:ext>
              </a:extLst>
            </p:cNvPr>
            <p:cNvCxnSpPr>
              <a:endCxn id="394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3" name="Rectangle 512">
            <a:extLst>
              <a:ext uri="{FF2B5EF4-FFF2-40B4-BE49-F238E27FC236}">
                <a16:creationId xmlns:a16="http://schemas.microsoft.com/office/drawing/2014/main" id="{980495F0-0FB6-1746-8362-84FBE9CDF546}"/>
              </a:ext>
            </a:extLst>
          </p:cNvPr>
          <p:cNvSpPr/>
          <p:nvPr/>
        </p:nvSpPr>
        <p:spPr>
          <a:xfrm>
            <a:off x="806116" y="2344156"/>
            <a:ext cx="900000" cy="27672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4" name="Rectangle 513">
            <a:extLst>
              <a:ext uri="{FF2B5EF4-FFF2-40B4-BE49-F238E27FC236}">
                <a16:creationId xmlns:a16="http://schemas.microsoft.com/office/drawing/2014/main" id="{2AF941C9-256E-054A-BD22-00306E2BB03B}"/>
              </a:ext>
            </a:extLst>
          </p:cNvPr>
          <p:cNvSpPr/>
          <p:nvPr/>
        </p:nvSpPr>
        <p:spPr>
          <a:xfrm>
            <a:off x="4808625" y="2344156"/>
            <a:ext cx="1620000" cy="27672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9490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679FA-5973-6344-A408-37E3BCC67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SVs in targeted sequencing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E1DA5-8F00-2E46-B070-99838156C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Capture sequencing</a:t>
            </a:r>
          </a:p>
        </p:txBody>
      </p:sp>
      <p:grpSp>
        <p:nvGrpSpPr>
          <p:cNvPr id="345" name="Group 344">
            <a:extLst>
              <a:ext uri="{FF2B5EF4-FFF2-40B4-BE49-F238E27FC236}">
                <a16:creationId xmlns:a16="http://schemas.microsoft.com/office/drawing/2014/main" id="{A6AA800C-8595-1A41-8184-AB790FF5B2E2}"/>
              </a:ext>
            </a:extLst>
          </p:cNvPr>
          <p:cNvGrpSpPr/>
          <p:nvPr/>
        </p:nvGrpSpPr>
        <p:grpSpPr>
          <a:xfrm>
            <a:off x="373762" y="2207019"/>
            <a:ext cx="8276170" cy="308418"/>
            <a:chOff x="628650" y="3481040"/>
            <a:chExt cx="8276170" cy="308418"/>
          </a:xfrm>
        </p:grpSpPr>
        <p:cxnSp>
          <p:nvCxnSpPr>
            <p:cNvPr id="511" name="Straight Connector 510">
              <a:extLst>
                <a:ext uri="{FF2B5EF4-FFF2-40B4-BE49-F238E27FC236}">
                  <a16:creationId xmlns:a16="http://schemas.microsoft.com/office/drawing/2014/main" id="{A5F98FE0-6A04-014C-A50A-4B81C3624EB2}"/>
                </a:ext>
              </a:extLst>
            </p:cNvPr>
            <p:cNvCxnSpPr>
              <a:cxnSpLocks/>
            </p:cNvCxnSpPr>
            <p:nvPr/>
          </p:nvCxnSpPr>
          <p:spPr>
            <a:xfrm>
              <a:off x="628650" y="3767640"/>
              <a:ext cx="8249536" cy="0"/>
            </a:xfrm>
            <a:prstGeom prst="line">
              <a:avLst/>
            </a:prstGeom>
            <a:ln>
              <a:solidFill>
                <a:srgbClr val="193B68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512" name="TextBox 511">
              <a:extLst>
                <a:ext uri="{FF2B5EF4-FFF2-40B4-BE49-F238E27FC236}">
                  <a16:creationId xmlns:a16="http://schemas.microsoft.com/office/drawing/2014/main" id="{849E2C91-E14A-7D49-B956-D08C64DF567F}"/>
                </a:ext>
              </a:extLst>
            </p:cNvPr>
            <p:cNvSpPr txBox="1"/>
            <p:nvPr/>
          </p:nvSpPr>
          <p:spPr>
            <a:xfrm>
              <a:off x="7220399" y="3481040"/>
              <a:ext cx="1684421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rgbClr val="193B68"/>
                  </a:solidFill>
                </a:rPr>
                <a:t>Reference genome</a:t>
              </a:r>
            </a:p>
          </p:txBody>
        </p:sp>
      </p:grpSp>
      <p:grpSp>
        <p:nvGrpSpPr>
          <p:cNvPr id="346" name="Group 345">
            <a:extLst>
              <a:ext uri="{FF2B5EF4-FFF2-40B4-BE49-F238E27FC236}">
                <a16:creationId xmlns:a16="http://schemas.microsoft.com/office/drawing/2014/main" id="{137AF4A3-F417-C543-A55F-AD93140B2BE5}"/>
              </a:ext>
            </a:extLst>
          </p:cNvPr>
          <p:cNvGrpSpPr/>
          <p:nvPr/>
        </p:nvGrpSpPr>
        <p:grpSpPr>
          <a:xfrm>
            <a:off x="466335" y="2732933"/>
            <a:ext cx="1261503" cy="126000"/>
            <a:chOff x="628651" y="3922295"/>
            <a:chExt cx="1261503" cy="126000"/>
          </a:xfrm>
        </p:grpSpPr>
        <p:sp>
          <p:nvSpPr>
            <p:cNvPr id="508" name="Pentagon 507">
              <a:extLst>
                <a:ext uri="{FF2B5EF4-FFF2-40B4-BE49-F238E27FC236}">
                  <a16:creationId xmlns:a16="http://schemas.microsoft.com/office/drawing/2014/main" id="{14FB563E-2C4C-754B-B723-477336771BD5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Pentagon 508">
              <a:extLst>
                <a:ext uri="{FF2B5EF4-FFF2-40B4-BE49-F238E27FC236}">
                  <a16:creationId xmlns:a16="http://schemas.microsoft.com/office/drawing/2014/main" id="{A085B683-03EC-7944-962C-EB76253BB6E7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10" name="Elbow Connector 509">
              <a:extLst>
                <a:ext uri="{FF2B5EF4-FFF2-40B4-BE49-F238E27FC236}">
                  <a16:creationId xmlns:a16="http://schemas.microsoft.com/office/drawing/2014/main" id="{3E5B6E15-E27A-EB47-ABB5-56758701EF64}"/>
                </a:ext>
              </a:extLst>
            </p:cNvPr>
            <p:cNvCxnSpPr>
              <a:cxnSpLocks/>
              <a:stCxn id="508" idx="3"/>
              <a:endCxn id="509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49" name="Group 348">
            <a:extLst>
              <a:ext uri="{FF2B5EF4-FFF2-40B4-BE49-F238E27FC236}">
                <a16:creationId xmlns:a16="http://schemas.microsoft.com/office/drawing/2014/main" id="{C8298E99-EC96-DE46-AB3F-C5574A7E46D9}"/>
              </a:ext>
            </a:extLst>
          </p:cNvPr>
          <p:cNvGrpSpPr/>
          <p:nvPr/>
        </p:nvGrpSpPr>
        <p:grpSpPr>
          <a:xfrm>
            <a:off x="6087595" y="2727873"/>
            <a:ext cx="1461015" cy="126000"/>
            <a:chOff x="628651" y="3922295"/>
            <a:chExt cx="1461015" cy="126000"/>
          </a:xfrm>
        </p:grpSpPr>
        <p:sp>
          <p:nvSpPr>
            <p:cNvPr id="501" name="Pentagon 500">
              <a:extLst>
                <a:ext uri="{FF2B5EF4-FFF2-40B4-BE49-F238E27FC236}">
                  <a16:creationId xmlns:a16="http://schemas.microsoft.com/office/drawing/2014/main" id="{C86F3379-DB1E-3948-A533-99A52D81FF10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2" name="Pentagon 501">
              <a:extLst>
                <a:ext uri="{FF2B5EF4-FFF2-40B4-BE49-F238E27FC236}">
                  <a16:creationId xmlns:a16="http://schemas.microsoft.com/office/drawing/2014/main" id="{137D7916-BA67-F641-A74E-2A832C602B80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03" name="Elbow Connector 502">
              <a:extLst>
                <a:ext uri="{FF2B5EF4-FFF2-40B4-BE49-F238E27FC236}">
                  <a16:creationId xmlns:a16="http://schemas.microsoft.com/office/drawing/2014/main" id="{FF9A143C-F28B-524D-A65A-3C54F3934D57}"/>
                </a:ext>
              </a:extLst>
            </p:cNvPr>
            <p:cNvCxnSpPr>
              <a:cxnSpLocks/>
              <a:stCxn id="501" idx="3"/>
              <a:endCxn id="502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51" name="Group 350">
            <a:extLst>
              <a:ext uri="{FF2B5EF4-FFF2-40B4-BE49-F238E27FC236}">
                <a16:creationId xmlns:a16="http://schemas.microsoft.com/office/drawing/2014/main" id="{03C2753B-499E-1D40-8409-60A785BBEB25}"/>
              </a:ext>
            </a:extLst>
          </p:cNvPr>
          <p:cNvGrpSpPr/>
          <p:nvPr/>
        </p:nvGrpSpPr>
        <p:grpSpPr>
          <a:xfrm>
            <a:off x="618244" y="2906668"/>
            <a:ext cx="1461015" cy="126000"/>
            <a:chOff x="628651" y="3922295"/>
            <a:chExt cx="1461015" cy="126000"/>
          </a:xfrm>
        </p:grpSpPr>
        <p:sp>
          <p:nvSpPr>
            <p:cNvPr id="498" name="Pentagon 497">
              <a:extLst>
                <a:ext uri="{FF2B5EF4-FFF2-40B4-BE49-F238E27FC236}">
                  <a16:creationId xmlns:a16="http://schemas.microsoft.com/office/drawing/2014/main" id="{EA301E5D-FAFF-DF45-A2F7-C9B3458D474A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9" name="Pentagon 498">
              <a:extLst>
                <a:ext uri="{FF2B5EF4-FFF2-40B4-BE49-F238E27FC236}">
                  <a16:creationId xmlns:a16="http://schemas.microsoft.com/office/drawing/2014/main" id="{8E575517-82D2-D649-B149-3A278975EE2E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00" name="Elbow Connector 499">
              <a:extLst>
                <a:ext uri="{FF2B5EF4-FFF2-40B4-BE49-F238E27FC236}">
                  <a16:creationId xmlns:a16="http://schemas.microsoft.com/office/drawing/2014/main" id="{2DF561C7-E7FF-0047-A4D1-78BE03751DF1}"/>
                </a:ext>
              </a:extLst>
            </p:cNvPr>
            <p:cNvCxnSpPr>
              <a:cxnSpLocks/>
              <a:stCxn id="498" idx="3"/>
              <a:endCxn id="499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52" name="Group 351">
            <a:extLst>
              <a:ext uri="{FF2B5EF4-FFF2-40B4-BE49-F238E27FC236}">
                <a16:creationId xmlns:a16="http://schemas.microsoft.com/office/drawing/2014/main" id="{C22B55D0-F692-9343-AD65-CCBF1302559E}"/>
              </a:ext>
            </a:extLst>
          </p:cNvPr>
          <p:cNvGrpSpPr/>
          <p:nvPr/>
        </p:nvGrpSpPr>
        <p:grpSpPr>
          <a:xfrm>
            <a:off x="576327" y="3095665"/>
            <a:ext cx="1727021" cy="126000"/>
            <a:chOff x="628651" y="3922295"/>
            <a:chExt cx="1727021" cy="126000"/>
          </a:xfrm>
        </p:grpSpPr>
        <p:sp>
          <p:nvSpPr>
            <p:cNvPr id="495" name="Pentagon 494">
              <a:extLst>
                <a:ext uri="{FF2B5EF4-FFF2-40B4-BE49-F238E27FC236}">
                  <a16:creationId xmlns:a16="http://schemas.microsoft.com/office/drawing/2014/main" id="{A5050DA9-15A8-E64D-8506-1E90E8FD545D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6" name="Pentagon 495">
              <a:extLst>
                <a:ext uri="{FF2B5EF4-FFF2-40B4-BE49-F238E27FC236}">
                  <a16:creationId xmlns:a16="http://schemas.microsoft.com/office/drawing/2014/main" id="{9BC4DD5F-F03F-FB43-B151-FDEC56A0DE73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7" name="Elbow Connector 496">
              <a:extLst>
                <a:ext uri="{FF2B5EF4-FFF2-40B4-BE49-F238E27FC236}">
                  <a16:creationId xmlns:a16="http://schemas.microsoft.com/office/drawing/2014/main" id="{095A021A-3A7B-F942-AE47-7FF2EBDB0FFB}"/>
                </a:ext>
              </a:extLst>
            </p:cNvPr>
            <p:cNvCxnSpPr>
              <a:endCxn id="496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53" name="Group 352">
            <a:extLst>
              <a:ext uri="{FF2B5EF4-FFF2-40B4-BE49-F238E27FC236}">
                <a16:creationId xmlns:a16="http://schemas.microsoft.com/office/drawing/2014/main" id="{69475C9A-9831-EF4C-88B3-C95CB64DF66A}"/>
              </a:ext>
            </a:extLst>
          </p:cNvPr>
          <p:cNvGrpSpPr/>
          <p:nvPr/>
        </p:nvGrpSpPr>
        <p:grpSpPr>
          <a:xfrm>
            <a:off x="495505" y="3281651"/>
            <a:ext cx="1727021" cy="126000"/>
            <a:chOff x="628651" y="3922295"/>
            <a:chExt cx="1727021" cy="126000"/>
          </a:xfrm>
        </p:grpSpPr>
        <p:sp>
          <p:nvSpPr>
            <p:cNvPr id="492" name="Pentagon 491">
              <a:extLst>
                <a:ext uri="{FF2B5EF4-FFF2-40B4-BE49-F238E27FC236}">
                  <a16:creationId xmlns:a16="http://schemas.microsoft.com/office/drawing/2014/main" id="{85DA2189-DE3D-5F4A-8594-006F937DC817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3" name="Pentagon 492">
              <a:extLst>
                <a:ext uri="{FF2B5EF4-FFF2-40B4-BE49-F238E27FC236}">
                  <a16:creationId xmlns:a16="http://schemas.microsoft.com/office/drawing/2014/main" id="{100752F1-1453-B04B-BC59-0B9280768FAF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4" name="Elbow Connector 493">
              <a:extLst>
                <a:ext uri="{FF2B5EF4-FFF2-40B4-BE49-F238E27FC236}">
                  <a16:creationId xmlns:a16="http://schemas.microsoft.com/office/drawing/2014/main" id="{32535B96-F676-A742-8A5D-597EB4D29E5D}"/>
                </a:ext>
              </a:extLst>
            </p:cNvPr>
            <p:cNvCxnSpPr>
              <a:endCxn id="493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54" name="Group 353">
            <a:extLst>
              <a:ext uri="{FF2B5EF4-FFF2-40B4-BE49-F238E27FC236}">
                <a16:creationId xmlns:a16="http://schemas.microsoft.com/office/drawing/2014/main" id="{A2643C8E-411C-CC48-AA34-EFCF52AF071D}"/>
              </a:ext>
            </a:extLst>
          </p:cNvPr>
          <p:cNvGrpSpPr/>
          <p:nvPr/>
        </p:nvGrpSpPr>
        <p:grpSpPr>
          <a:xfrm>
            <a:off x="641229" y="3463290"/>
            <a:ext cx="1727021" cy="126000"/>
            <a:chOff x="628651" y="3922295"/>
            <a:chExt cx="1727021" cy="126000"/>
          </a:xfrm>
        </p:grpSpPr>
        <p:sp>
          <p:nvSpPr>
            <p:cNvPr id="489" name="Pentagon 488">
              <a:extLst>
                <a:ext uri="{FF2B5EF4-FFF2-40B4-BE49-F238E27FC236}">
                  <a16:creationId xmlns:a16="http://schemas.microsoft.com/office/drawing/2014/main" id="{E2B54272-AC7A-B74C-80D3-38597B62EF7D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0" name="Pentagon 489">
              <a:extLst>
                <a:ext uri="{FF2B5EF4-FFF2-40B4-BE49-F238E27FC236}">
                  <a16:creationId xmlns:a16="http://schemas.microsoft.com/office/drawing/2014/main" id="{4062AB38-69E1-A04E-AEFE-6BAA90DA1CF4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1" name="Elbow Connector 490">
              <a:extLst>
                <a:ext uri="{FF2B5EF4-FFF2-40B4-BE49-F238E27FC236}">
                  <a16:creationId xmlns:a16="http://schemas.microsoft.com/office/drawing/2014/main" id="{E8E062EB-45D5-A74D-A784-3B562EAB04E9}"/>
                </a:ext>
              </a:extLst>
            </p:cNvPr>
            <p:cNvCxnSpPr>
              <a:endCxn id="490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55" name="Group 354">
            <a:extLst>
              <a:ext uri="{FF2B5EF4-FFF2-40B4-BE49-F238E27FC236}">
                <a16:creationId xmlns:a16="http://schemas.microsoft.com/office/drawing/2014/main" id="{0E1B21C9-582A-BA48-BE80-AA9A5668C1B0}"/>
              </a:ext>
            </a:extLst>
          </p:cNvPr>
          <p:cNvGrpSpPr/>
          <p:nvPr/>
        </p:nvGrpSpPr>
        <p:grpSpPr>
          <a:xfrm>
            <a:off x="751712" y="3652287"/>
            <a:ext cx="1727021" cy="126000"/>
            <a:chOff x="628651" y="3922295"/>
            <a:chExt cx="1727021" cy="126000"/>
          </a:xfrm>
        </p:grpSpPr>
        <p:sp>
          <p:nvSpPr>
            <p:cNvPr id="486" name="Pentagon 485">
              <a:extLst>
                <a:ext uri="{FF2B5EF4-FFF2-40B4-BE49-F238E27FC236}">
                  <a16:creationId xmlns:a16="http://schemas.microsoft.com/office/drawing/2014/main" id="{21898A68-CD33-334D-B978-46F0630D4DF9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7" name="Pentagon 486">
              <a:extLst>
                <a:ext uri="{FF2B5EF4-FFF2-40B4-BE49-F238E27FC236}">
                  <a16:creationId xmlns:a16="http://schemas.microsoft.com/office/drawing/2014/main" id="{00C14892-B199-7F49-A749-2B3F948BE7F4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88" name="Elbow Connector 487">
              <a:extLst>
                <a:ext uri="{FF2B5EF4-FFF2-40B4-BE49-F238E27FC236}">
                  <a16:creationId xmlns:a16="http://schemas.microsoft.com/office/drawing/2014/main" id="{180ED200-1DCD-8942-BDCB-269F5CD459CB}"/>
                </a:ext>
              </a:extLst>
            </p:cNvPr>
            <p:cNvCxnSpPr>
              <a:endCxn id="487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56" name="Group 355">
            <a:extLst>
              <a:ext uri="{FF2B5EF4-FFF2-40B4-BE49-F238E27FC236}">
                <a16:creationId xmlns:a16="http://schemas.microsoft.com/office/drawing/2014/main" id="{4A109EA4-9AC0-0C46-8690-E9B45C52D842}"/>
              </a:ext>
            </a:extLst>
          </p:cNvPr>
          <p:cNvGrpSpPr/>
          <p:nvPr/>
        </p:nvGrpSpPr>
        <p:grpSpPr>
          <a:xfrm>
            <a:off x="1098961" y="4032198"/>
            <a:ext cx="1727021" cy="126000"/>
            <a:chOff x="628651" y="3922295"/>
            <a:chExt cx="1727021" cy="126000"/>
          </a:xfrm>
        </p:grpSpPr>
        <p:sp>
          <p:nvSpPr>
            <p:cNvPr id="483" name="Pentagon 482">
              <a:extLst>
                <a:ext uri="{FF2B5EF4-FFF2-40B4-BE49-F238E27FC236}">
                  <a16:creationId xmlns:a16="http://schemas.microsoft.com/office/drawing/2014/main" id="{166167F5-1EE0-5F4D-84B8-51CC195E73F2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4" name="Pentagon 483">
              <a:extLst>
                <a:ext uri="{FF2B5EF4-FFF2-40B4-BE49-F238E27FC236}">
                  <a16:creationId xmlns:a16="http://schemas.microsoft.com/office/drawing/2014/main" id="{75A0ED37-D445-B542-8683-494452661489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85" name="Elbow Connector 484">
              <a:extLst>
                <a:ext uri="{FF2B5EF4-FFF2-40B4-BE49-F238E27FC236}">
                  <a16:creationId xmlns:a16="http://schemas.microsoft.com/office/drawing/2014/main" id="{F4C23F4E-BCA1-B84C-8FA6-2BF6E09B27F9}"/>
                </a:ext>
              </a:extLst>
            </p:cNvPr>
            <p:cNvCxnSpPr>
              <a:endCxn id="484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F21E57D9-4FC6-8B49-A580-0B04DDA4AA6A}"/>
              </a:ext>
            </a:extLst>
          </p:cNvPr>
          <p:cNvGrpSpPr/>
          <p:nvPr/>
        </p:nvGrpSpPr>
        <p:grpSpPr>
          <a:xfrm>
            <a:off x="841311" y="3843201"/>
            <a:ext cx="1957215" cy="126000"/>
            <a:chOff x="1003627" y="5032563"/>
            <a:chExt cx="1957215" cy="126000"/>
          </a:xfrm>
        </p:grpSpPr>
        <p:grpSp>
          <p:nvGrpSpPr>
            <p:cNvPr id="479" name="Group 478">
              <a:extLst>
                <a:ext uri="{FF2B5EF4-FFF2-40B4-BE49-F238E27FC236}">
                  <a16:creationId xmlns:a16="http://schemas.microsoft.com/office/drawing/2014/main" id="{B1240424-CEE2-B948-B87D-C63A24939B9B}"/>
                </a:ext>
              </a:extLst>
            </p:cNvPr>
            <p:cNvGrpSpPr/>
            <p:nvPr/>
          </p:nvGrpSpPr>
          <p:grpSpPr>
            <a:xfrm>
              <a:off x="1003627" y="5032563"/>
              <a:ext cx="1957215" cy="126000"/>
              <a:chOff x="628651" y="3922295"/>
              <a:chExt cx="1957215" cy="126000"/>
            </a:xfrm>
          </p:grpSpPr>
          <p:sp>
            <p:nvSpPr>
              <p:cNvPr id="481" name="Pentagon 480">
                <a:extLst>
                  <a:ext uri="{FF2B5EF4-FFF2-40B4-BE49-F238E27FC236}">
                    <a16:creationId xmlns:a16="http://schemas.microsoft.com/office/drawing/2014/main" id="{05E2DD75-8F10-5D45-BC31-799E3EEF4836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2" name="Pentagon 481">
                <a:extLst>
                  <a:ext uri="{FF2B5EF4-FFF2-40B4-BE49-F238E27FC236}">
                    <a16:creationId xmlns:a16="http://schemas.microsoft.com/office/drawing/2014/main" id="{45788C7D-7DE2-8C42-AF0F-A8ADA1F2A146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80" name="Elbow Connector 479">
              <a:extLst>
                <a:ext uri="{FF2B5EF4-FFF2-40B4-BE49-F238E27FC236}">
                  <a16:creationId xmlns:a16="http://schemas.microsoft.com/office/drawing/2014/main" id="{43BCBA6D-41F5-9243-9712-7F70FD2CFAA6}"/>
                </a:ext>
              </a:extLst>
            </p:cNvPr>
            <p:cNvCxnSpPr>
              <a:cxnSpLocks/>
              <a:stCxn id="481" idx="3"/>
              <a:endCxn id="482" idx="3"/>
            </p:cNvCxnSpPr>
            <p:nvPr/>
          </p:nvCxnSpPr>
          <p:spPr>
            <a:xfrm flipV="1">
              <a:off x="1579627" y="5095562"/>
              <a:ext cx="8052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58" name="Group 357">
            <a:extLst>
              <a:ext uri="{FF2B5EF4-FFF2-40B4-BE49-F238E27FC236}">
                <a16:creationId xmlns:a16="http://schemas.microsoft.com/office/drawing/2014/main" id="{C2A1A595-9D4E-0E41-90D0-FD7B3AF052A1}"/>
              </a:ext>
            </a:extLst>
          </p:cNvPr>
          <p:cNvGrpSpPr/>
          <p:nvPr/>
        </p:nvGrpSpPr>
        <p:grpSpPr>
          <a:xfrm>
            <a:off x="906244" y="4225687"/>
            <a:ext cx="1727021" cy="126000"/>
            <a:chOff x="628651" y="3922295"/>
            <a:chExt cx="1727021" cy="126000"/>
          </a:xfrm>
        </p:grpSpPr>
        <p:sp>
          <p:nvSpPr>
            <p:cNvPr id="476" name="Pentagon 475">
              <a:extLst>
                <a:ext uri="{FF2B5EF4-FFF2-40B4-BE49-F238E27FC236}">
                  <a16:creationId xmlns:a16="http://schemas.microsoft.com/office/drawing/2014/main" id="{B91E46F8-2B5D-A44B-ACD0-FE8BFAB47504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7" name="Pentagon 476">
              <a:extLst>
                <a:ext uri="{FF2B5EF4-FFF2-40B4-BE49-F238E27FC236}">
                  <a16:creationId xmlns:a16="http://schemas.microsoft.com/office/drawing/2014/main" id="{C6E66E16-F689-2A41-9AE1-8713592A523C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8" name="Elbow Connector 477">
              <a:extLst>
                <a:ext uri="{FF2B5EF4-FFF2-40B4-BE49-F238E27FC236}">
                  <a16:creationId xmlns:a16="http://schemas.microsoft.com/office/drawing/2014/main" id="{5C2954BB-E2AE-E142-B7A0-255717F5496F}"/>
                </a:ext>
              </a:extLst>
            </p:cNvPr>
            <p:cNvCxnSpPr>
              <a:endCxn id="477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59" name="Group 358">
            <a:extLst>
              <a:ext uri="{FF2B5EF4-FFF2-40B4-BE49-F238E27FC236}">
                <a16:creationId xmlns:a16="http://schemas.microsoft.com/office/drawing/2014/main" id="{E46C37B5-D014-1A4B-B2C2-5F2B8877D17F}"/>
              </a:ext>
            </a:extLst>
          </p:cNvPr>
          <p:cNvGrpSpPr/>
          <p:nvPr/>
        </p:nvGrpSpPr>
        <p:grpSpPr>
          <a:xfrm>
            <a:off x="1181884" y="4418658"/>
            <a:ext cx="1727021" cy="126000"/>
            <a:chOff x="628651" y="3922295"/>
            <a:chExt cx="1727021" cy="126000"/>
          </a:xfrm>
        </p:grpSpPr>
        <p:sp>
          <p:nvSpPr>
            <p:cNvPr id="473" name="Pentagon 472">
              <a:extLst>
                <a:ext uri="{FF2B5EF4-FFF2-40B4-BE49-F238E27FC236}">
                  <a16:creationId xmlns:a16="http://schemas.microsoft.com/office/drawing/2014/main" id="{21965048-61A9-B745-BF5B-91DDD45BF898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4" name="Pentagon 473">
              <a:extLst>
                <a:ext uri="{FF2B5EF4-FFF2-40B4-BE49-F238E27FC236}">
                  <a16:creationId xmlns:a16="http://schemas.microsoft.com/office/drawing/2014/main" id="{C29929C7-E33F-9B49-81B8-1D14DAF5D477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5" name="Elbow Connector 474">
              <a:extLst>
                <a:ext uri="{FF2B5EF4-FFF2-40B4-BE49-F238E27FC236}">
                  <a16:creationId xmlns:a16="http://schemas.microsoft.com/office/drawing/2014/main" id="{A4BADDDC-1607-D84D-A77E-0CBA7B1DC231}"/>
                </a:ext>
              </a:extLst>
            </p:cNvPr>
            <p:cNvCxnSpPr>
              <a:endCxn id="474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60" name="Group 359">
            <a:extLst>
              <a:ext uri="{FF2B5EF4-FFF2-40B4-BE49-F238E27FC236}">
                <a16:creationId xmlns:a16="http://schemas.microsoft.com/office/drawing/2014/main" id="{94169C20-9910-C04E-81A2-CFE125388CBC}"/>
              </a:ext>
            </a:extLst>
          </p:cNvPr>
          <p:cNvGrpSpPr/>
          <p:nvPr/>
        </p:nvGrpSpPr>
        <p:grpSpPr>
          <a:xfrm>
            <a:off x="1690432" y="4609572"/>
            <a:ext cx="1461015" cy="126000"/>
            <a:chOff x="628651" y="3922295"/>
            <a:chExt cx="1461015" cy="126000"/>
          </a:xfrm>
        </p:grpSpPr>
        <p:sp>
          <p:nvSpPr>
            <p:cNvPr id="470" name="Pentagon 469">
              <a:extLst>
                <a:ext uri="{FF2B5EF4-FFF2-40B4-BE49-F238E27FC236}">
                  <a16:creationId xmlns:a16="http://schemas.microsoft.com/office/drawing/2014/main" id="{B3C12617-4415-3D41-A167-76E34C8DE68E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1" name="Pentagon 470">
              <a:extLst>
                <a:ext uri="{FF2B5EF4-FFF2-40B4-BE49-F238E27FC236}">
                  <a16:creationId xmlns:a16="http://schemas.microsoft.com/office/drawing/2014/main" id="{ADD4A3D5-F295-3B48-AF4B-2DFF6DF8306A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72" name="Elbow Connector 471">
              <a:extLst>
                <a:ext uri="{FF2B5EF4-FFF2-40B4-BE49-F238E27FC236}">
                  <a16:creationId xmlns:a16="http://schemas.microsoft.com/office/drawing/2014/main" id="{1A066F57-D58E-2D46-9D4C-1524F08AF2F4}"/>
                </a:ext>
              </a:extLst>
            </p:cNvPr>
            <p:cNvCxnSpPr>
              <a:cxnSpLocks/>
              <a:stCxn id="470" idx="3"/>
              <a:endCxn id="471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66" name="Group 365">
            <a:extLst>
              <a:ext uri="{FF2B5EF4-FFF2-40B4-BE49-F238E27FC236}">
                <a16:creationId xmlns:a16="http://schemas.microsoft.com/office/drawing/2014/main" id="{83DCAB68-D37F-D144-AF16-52056FC7268C}"/>
              </a:ext>
            </a:extLst>
          </p:cNvPr>
          <p:cNvGrpSpPr/>
          <p:nvPr/>
        </p:nvGrpSpPr>
        <p:grpSpPr>
          <a:xfrm>
            <a:off x="2897753" y="3838235"/>
            <a:ext cx="3978039" cy="127305"/>
            <a:chOff x="1003627" y="5031258"/>
            <a:chExt cx="3978039" cy="127305"/>
          </a:xfrm>
        </p:grpSpPr>
        <p:grpSp>
          <p:nvGrpSpPr>
            <p:cNvPr id="450" name="Group 449">
              <a:extLst>
                <a:ext uri="{FF2B5EF4-FFF2-40B4-BE49-F238E27FC236}">
                  <a16:creationId xmlns:a16="http://schemas.microsoft.com/office/drawing/2014/main" id="{A107D92C-1821-6944-AFDB-21A1C986BE13}"/>
                </a:ext>
              </a:extLst>
            </p:cNvPr>
            <p:cNvGrpSpPr/>
            <p:nvPr/>
          </p:nvGrpSpPr>
          <p:grpSpPr>
            <a:xfrm>
              <a:off x="1003627" y="5031258"/>
              <a:ext cx="3978039" cy="127305"/>
              <a:chOff x="628651" y="3920990"/>
              <a:chExt cx="3978039" cy="127305"/>
            </a:xfrm>
          </p:grpSpPr>
          <p:sp>
            <p:nvSpPr>
              <p:cNvPr id="452" name="Pentagon 451">
                <a:extLst>
                  <a:ext uri="{FF2B5EF4-FFF2-40B4-BE49-F238E27FC236}">
                    <a16:creationId xmlns:a16="http://schemas.microsoft.com/office/drawing/2014/main" id="{3AC13435-29F8-484E-87C1-86EE487E88CD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Pentagon 452">
                <a:extLst>
                  <a:ext uri="{FF2B5EF4-FFF2-40B4-BE49-F238E27FC236}">
                    <a16:creationId xmlns:a16="http://schemas.microsoft.com/office/drawing/2014/main" id="{FD0CAF05-4FD3-D542-BA9E-AC896ED45294}"/>
                  </a:ext>
                </a:extLst>
              </p:cNvPr>
              <p:cNvSpPr/>
              <p:nvPr/>
            </p:nvSpPr>
            <p:spPr>
              <a:xfrm rot="10800000">
                <a:off x="4030690" y="3920990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51" name="Elbow Connector 450">
              <a:extLst>
                <a:ext uri="{FF2B5EF4-FFF2-40B4-BE49-F238E27FC236}">
                  <a16:creationId xmlns:a16="http://schemas.microsoft.com/office/drawing/2014/main" id="{FA4BEC71-B9BD-744D-8A3C-76C59C23C631}"/>
                </a:ext>
              </a:extLst>
            </p:cNvPr>
            <p:cNvCxnSpPr>
              <a:cxnSpLocks/>
              <a:stCxn id="452" idx="3"/>
              <a:endCxn id="453" idx="3"/>
            </p:cNvCxnSpPr>
            <p:nvPr/>
          </p:nvCxnSpPr>
          <p:spPr>
            <a:xfrm flipV="1">
              <a:off x="1579627" y="5094257"/>
              <a:ext cx="2826039" cy="1307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67" name="Group 366">
            <a:extLst>
              <a:ext uri="{FF2B5EF4-FFF2-40B4-BE49-F238E27FC236}">
                <a16:creationId xmlns:a16="http://schemas.microsoft.com/office/drawing/2014/main" id="{5CAA5D78-D581-2A4C-A5AA-19A85D67F864}"/>
              </a:ext>
            </a:extLst>
          </p:cNvPr>
          <p:cNvGrpSpPr/>
          <p:nvPr/>
        </p:nvGrpSpPr>
        <p:grpSpPr>
          <a:xfrm>
            <a:off x="3058599" y="4036362"/>
            <a:ext cx="3690039" cy="125999"/>
            <a:chOff x="1003627" y="5032564"/>
            <a:chExt cx="3690039" cy="125999"/>
          </a:xfrm>
        </p:grpSpPr>
        <p:grpSp>
          <p:nvGrpSpPr>
            <p:cNvPr id="446" name="Group 445">
              <a:extLst>
                <a:ext uri="{FF2B5EF4-FFF2-40B4-BE49-F238E27FC236}">
                  <a16:creationId xmlns:a16="http://schemas.microsoft.com/office/drawing/2014/main" id="{1140AF7A-F5AE-0942-88D0-1CE264BEC13E}"/>
                </a:ext>
              </a:extLst>
            </p:cNvPr>
            <p:cNvGrpSpPr/>
            <p:nvPr/>
          </p:nvGrpSpPr>
          <p:grpSpPr>
            <a:xfrm>
              <a:off x="1003627" y="5032564"/>
              <a:ext cx="3690039" cy="125999"/>
              <a:chOff x="628651" y="3922296"/>
              <a:chExt cx="3690039" cy="125999"/>
            </a:xfrm>
          </p:grpSpPr>
          <p:sp>
            <p:nvSpPr>
              <p:cNvPr id="448" name="Pentagon 447">
                <a:extLst>
                  <a:ext uri="{FF2B5EF4-FFF2-40B4-BE49-F238E27FC236}">
                    <a16:creationId xmlns:a16="http://schemas.microsoft.com/office/drawing/2014/main" id="{8808F1FF-FAB4-A64F-8D2B-05FA2F9A313F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9" name="Pentagon 448">
                <a:extLst>
                  <a:ext uri="{FF2B5EF4-FFF2-40B4-BE49-F238E27FC236}">
                    <a16:creationId xmlns:a16="http://schemas.microsoft.com/office/drawing/2014/main" id="{2B4A7C85-0966-3F4D-A40B-0809C7AE87CC}"/>
                  </a:ext>
                </a:extLst>
              </p:cNvPr>
              <p:cNvSpPr/>
              <p:nvPr/>
            </p:nvSpPr>
            <p:spPr>
              <a:xfrm rot="10800000">
                <a:off x="3742690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47" name="Elbow Connector 446">
              <a:extLst>
                <a:ext uri="{FF2B5EF4-FFF2-40B4-BE49-F238E27FC236}">
                  <a16:creationId xmlns:a16="http://schemas.microsoft.com/office/drawing/2014/main" id="{879963A1-590A-1E4A-972D-1471893EF906}"/>
                </a:ext>
              </a:extLst>
            </p:cNvPr>
            <p:cNvCxnSpPr>
              <a:cxnSpLocks/>
              <a:stCxn id="448" idx="3"/>
              <a:endCxn id="449" idx="3"/>
            </p:cNvCxnSpPr>
            <p:nvPr/>
          </p:nvCxnSpPr>
          <p:spPr>
            <a:xfrm flipV="1">
              <a:off x="1579627" y="5095563"/>
              <a:ext cx="2538039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70" name="Group 369">
            <a:extLst>
              <a:ext uri="{FF2B5EF4-FFF2-40B4-BE49-F238E27FC236}">
                <a16:creationId xmlns:a16="http://schemas.microsoft.com/office/drawing/2014/main" id="{665AADA6-A9E4-A64D-9C19-26856A4C77C8}"/>
              </a:ext>
            </a:extLst>
          </p:cNvPr>
          <p:cNvGrpSpPr/>
          <p:nvPr/>
        </p:nvGrpSpPr>
        <p:grpSpPr>
          <a:xfrm>
            <a:off x="3285825" y="4219909"/>
            <a:ext cx="3382788" cy="129286"/>
            <a:chOff x="1003627" y="5029277"/>
            <a:chExt cx="3382788" cy="129286"/>
          </a:xfrm>
        </p:grpSpPr>
        <p:grpSp>
          <p:nvGrpSpPr>
            <p:cNvPr id="434" name="Group 433">
              <a:extLst>
                <a:ext uri="{FF2B5EF4-FFF2-40B4-BE49-F238E27FC236}">
                  <a16:creationId xmlns:a16="http://schemas.microsoft.com/office/drawing/2014/main" id="{211BA022-A9F6-A44B-A1D0-124AC58CB533}"/>
                </a:ext>
              </a:extLst>
            </p:cNvPr>
            <p:cNvGrpSpPr/>
            <p:nvPr/>
          </p:nvGrpSpPr>
          <p:grpSpPr>
            <a:xfrm>
              <a:off x="1003627" y="5029277"/>
              <a:ext cx="3382788" cy="129286"/>
              <a:chOff x="628651" y="3919009"/>
              <a:chExt cx="3382788" cy="129286"/>
            </a:xfrm>
          </p:grpSpPr>
          <p:sp>
            <p:nvSpPr>
              <p:cNvPr id="436" name="Pentagon 435">
                <a:extLst>
                  <a:ext uri="{FF2B5EF4-FFF2-40B4-BE49-F238E27FC236}">
                    <a16:creationId xmlns:a16="http://schemas.microsoft.com/office/drawing/2014/main" id="{635B459E-5FEB-5448-B158-AAF4CF4318DF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7" name="Pentagon 436">
                <a:extLst>
                  <a:ext uri="{FF2B5EF4-FFF2-40B4-BE49-F238E27FC236}">
                    <a16:creationId xmlns:a16="http://schemas.microsoft.com/office/drawing/2014/main" id="{F2DF7381-2097-F44D-924B-D5382FA42DCC}"/>
                  </a:ext>
                </a:extLst>
              </p:cNvPr>
              <p:cNvSpPr/>
              <p:nvPr/>
            </p:nvSpPr>
            <p:spPr>
              <a:xfrm rot="10800000">
                <a:off x="3435439" y="3919009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35" name="Elbow Connector 434">
              <a:extLst>
                <a:ext uri="{FF2B5EF4-FFF2-40B4-BE49-F238E27FC236}">
                  <a16:creationId xmlns:a16="http://schemas.microsoft.com/office/drawing/2014/main" id="{43941043-E5E6-294D-BD2C-FEFF06C29897}"/>
                </a:ext>
              </a:extLst>
            </p:cNvPr>
            <p:cNvCxnSpPr>
              <a:cxnSpLocks/>
              <a:stCxn id="436" idx="3"/>
              <a:endCxn id="437" idx="3"/>
            </p:cNvCxnSpPr>
            <p:nvPr/>
          </p:nvCxnSpPr>
          <p:spPr>
            <a:xfrm flipV="1">
              <a:off x="1579627" y="5092276"/>
              <a:ext cx="2230788" cy="3288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72" name="Group 371">
            <a:extLst>
              <a:ext uri="{FF2B5EF4-FFF2-40B4-BE49-F238E27FC236}">
                <a16:creationId xmlns:a16="http://schemas.microsoft.com/office/drawing/2014/main" id="{EA823D76-E025-3341-A5AE-25AE39228852}"/>
              </a:ext>
            </a:extLst>
          </p:cNvPr>
          <p:cNvGrpSpPr/>
          <p:nvPr/>
        </p:nvGrpSpPr>
        <p:grpSpPr>
          <a:xfrm>
            <a:off x="5930719" y="2896315"/>
            <a:ext cx="1727021" cy="126000"/>
            <a:chOff x="628651" y="3922295"/>
            <a:chExt cx="1727021" cy="126000"/>
          </a:xfrm>
        </p:grpSpPr>
        <p:sp>
          <p:nvSpPr>
            <p:cNvPr id="428" name="Pentagon 427">
              <a:extLst>
                <a:ext uri="{FF2B5EF4-FFF2-40B4-BE49-F238E27FC236}">
                  <a16:creationId xmlns:a16="http://schemas.microsoft.com/office/drawing/2014/main" id="{99E40FC9-8352-874D-8721-C30F5CC943F6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Pentagon 428">
              <a:extLst>
                <a:ext uri="{FF2B5EF4-FFF2-40B4-BE49-F238E27FC236}">
                  <a16:creationId xmlns:a16="http://schemas.microsoft.com/office/drawing/2014/main" id="{3E8C3C07-F17A-8747-9E1F-314B4BBB762E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0" name="Elbow Connector 429">
              <a:extLst>
                <a:ext uri="{FF2B5EF4-FFF2-40B4-BE49-F238E27FC236}">
                  <a16:creationId xmlns:a16="http://schemas.microsoft.com/office/drawing/2014/main" id="{84F1CE4F-E2D7-9E40-9742-78786013B8EA}"/>
                </a:ext>
              </a:extLst>
            </p:cNvPr>
            <p:cNvCxnSpPr>
              <a:endCxn id="429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76" name="Group 375">
            <a:extLst>
              <a:ext uri="{FF2B5EF4-FFF2-40B4-BE49-F238E27FC236}">
                <a16:creationId xmlns:a16="http://schemas.microsoft.com/office/drawing/2014/main" id="{C4983780-22C6-BC43-B860-9A6CC52B10BA}"/>
              </a:ext>
            </a:extLst>
          </p:cNvPr>
          <p:cNvGrpSpPr/>
          <p:nvPr/>
        </p:nvGrpSpPr>
        <p:grpSpPr>
          <a:xfrm>
            <a:off x="4083637" y="2886438"/>
            <a:ext cx="1727021" cy="126000"/>
            <a:chOff x="628651" y="3922295"/>
            <a:chExt cx="1727021" cy="126000"/>
          </a:xfrm>
        </p:grpSpPr>
        <p:sp>
          <p:nvSpPr>
            <p:cNvPr id="416" name="Pentagon 415">
              <a:extLst>
                <a:ext uri="{FF2B5EF4-FFF2-40B4-BE49-F238E27FC236}">
                  <a16:creationId xmlns:a16="http://schemas.microsoft.com/office/drawing/2014/main" id="{50133EDA-E839-3C48-AF27-782E4DB655EB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7" name="Pentagon 416">
              <a:extLst>
                <a:ext uri="{FF2B5EF4-FFF2-40B4-BE49-F238E27FC236}">
                  <a16:creationId xmlns:a16="http://schemas.microsoft.com/office/drawing/2014/main" id="{2C0C3A67-08CB-CE4E-AE8D-3EB698AECA74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8" name="Elbow Connector 417">
              <a:extLst>
                <a:ext uri="{FF2B5EF4-FFF2-40B4-BE49-F238E27FC236}">
                  <a16:creationId xmlns:a16="http://schemas.microsoft.com/office/drawing/2014/main" id="{11EB5F19-DDA8-8740-A282-286CE6E9884F}"/>
                </a:ext>
              </a:extLst>
            </p:cNvPr>
            <p:cNvCxnSpPr>
              <a:endCxn id="417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77" name="Group 376">
            <a:extLst>
              <a:ext uri="{FF2B5EF4-FFF2-40B4-BE49-F238E27FC236}">
                <a16:creationId xmlns:a16="http://schemas.microsoft.com/office/drawing/2014/main" id="{A198A89C-C4E4-3F45-B62B-88A36629D380}"/>
              </a:ext>
            </a:extLst>
          </p:cNvPr>
          <p:cNvGrpSpPr/>
          <p:nvPr/>
        </p:nvGrpSpPr>
        <p:grpSpPr>
          <a:xfrm>
            <a:off x="4014866" y="3092652"/>
            <a:ext cx="1261503" cy="126000"/>
            <a:chOff x="628651" y="3922295"/>
            <a:chExt cx="1261503" cy="126000"/>
          </a:xfrm>
        </p:grpSpPr>
        <p:sp>
          <p:nvSpPr>
            <p:cNvPr id="413" name="Pentagon 412">
              <a:extLst>
                <a:ext uri="{FF2B5EF4-FFF2-40B4-BE49-F238E27FC236}">
                  <a16:creationId xmlns:a16="http://schemas.microsoft.com/office/drawing/2014/main" id="{1CD69EA7-6ADE-DE4A-B4C9-F0BB72583735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4" name="Pentagon 413">
              <a:extLst>
                <a:ext uri="{FF2B5EF4-FFF2-40B4-BE49-F238E27FC236}">
                  <a16:creationId xmlns:a16="http://schemas.microsoft.com/office/drawing/2014/main" id="{E45D40F3-61CC-5B44-B404-E2CC5F2B8F32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15" name="Elbow Connector 414">
              <a:extLst>
                <a:ext uri="{FF2B5EF4-FFF2-40B4-BE49-F238E27FC236}">
                  <a16:creationId xmlns:a16="http://schemas.microsoft.com/office/drawing/2014/main" id="{8A36F0B7-173A-E747-A224-A542710FE58A}"/>
                </a:ext>
              </a:extLst>
            </p:cNvPr>
            <p:cNvCxnSpPr>
              <a:cxnSpLocks/>
              <a:stCxn id="413" idx="3"/>
              <a:endCxn id="414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78" name="Group 377">
            <a:extLst>
              <a:ext uri="{FF2B5EF4-FFF2-40B4-BE49-F238E27FC236}">
                <a16:creationId xmlns:a16="http://schemas.microsoft.com/office/drawing/2014/main" id="{6E1EADD1-EB91-0945-8AEF-11A508043D61}"/>
              </a:ext>
            </a:extLst>
          </p:cNvPr>
          <p:cNvGrpSpPr/>
          <p:nvPr/>
        </p:nvGrpSpPr>
        <p:grpSpPr>
          <a:xfrm>
            <a:off x="4306841" y="3468477"/>
            <a:ext cx="1727021" cy="126000"/>
            <a:chOff x="628651" y="3922295"/>
            <a:chExt cx="1727021" cy="126000"/>
          </a:xfrm>
        </p:grpSpPr>
        <p:sp>
          <p:nvSpPr>
            <p:cNvPr id="410" name="Pentagon 409">
              <a:extLst>
                <a:ext uri="{FF2B5EF4-FFF2-40B4-BE49-F238E27FC236}">
                  <a16:creationId xmlns:a16="http://schemas.microsoft.com/office/drawing/2014/main" id="{938927FD-4955-554C-A1E2-318F111DF0A9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" name="Pentagon 410">
              <a:extLst>
                <a:ext uri="{FF2B5EF4-FFF2-40B4-BE49-F238E27FC236}">
                  <a16:creationId xmlns:a16="http://schemas.microsoft.com/office/drawing/2014/main" id="{362D8283-FE01-074C-AFB6-DFC41E3A5CA3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2" name="Elbow Connector 411">
              <a:extLst>
                <a:ext uri="{FF2B5EF4-FFF2-40B4-BE49-F238E27FC236}">
                  <a16:creationId xmlns:a16="http://schemas.microsoft.com/office/drawing/2014/main" id="{EBA1EFF0-27F6-4C44-B191-B7C84C9535C8}"/>
                </a:ext>
              </a:extLst>
            </p:cNvPr>
            <p:cNvCxnSpPr>
              <a:endCxn id="411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79" name="Group 378">
            <a:extLst>
              <a:ext uri="{FF2B5EF4-FFF2-40B4-BE49-F238E27FC236}">
                <a16:creationId xmlns:a16="http://schemas.microsoft.com/office/drawing/2014/main" id="{4E499FBE-E2FE-EB4E-B6A4-97D4AF02126F}"/>
              </a:ext>
            </a:extLst>
          </p:cNvPr>
          <p:cNvGrpSpPr/>
          <p:nvPr/>
        </p:nvGrpSpPr>
        <p:grpSpPr>
          <a:xfrm>
            <a:off x="4649317" y="3658948"/>
            <a:ext cx="1461015" cy="126000"/>
            <a:chOff x="628651" y="3922295"/>
            <a:chExt cx="1461015" cy="126000"/>
          </a:xfrm>
        </p:grpSpPr>
        <p:sp>
          <p:nvSpPr>
            <p:cNvPr id="407" name="Pentagon 406">
              <a:extLst>
                <a:ext uri="{FF2B5EF4-FFF2-40B4-BE49-F238E27FC236}">
                  <a16:creationId xmlns:a16="http://schemas.microsoft.com/office/drawing/2014/main" id="{92211F0D-64FF-3F4B-9EE9-AA860691A81F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Pentagon 407">
              <a:extLst>
                <a:ext uri="{FF2B5EF4-FFF2-40B4-BE49-F238E27FC236}">
                  <a16:creationId xmlns:a16="http://schemas.microsoft.com/office/drawing/2014/main" id="{645FB8BF-9C84-DE42-866C-693270A1620E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9" name="Elbow Connector 408">
              <a:extLst>
                <a:ext uri="{FF2B5EF4-FFF2-40B4-BE49-F238E27FC236}">
                  <a16:creationId xmlns:a16="http://schemas.microsoft.com/office/drawing/2014/main" id="{71B63C01-414A-1E44-A906-3153946AF915}"/>
                </a:ext>
              </a:extLst>
            </p:cNvPr>
            <p:cNvCxnSpPr>
              <a:cxnSpLocks/>
              <a:stCxn id="407" idx="3"/>
              <a:endCxn id="408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80" name="Group 379">
            <a:extLst>
              <a:ext uri="{FF2B5EF4-FFF2-40B4-BE49-F238E27FC236}">
                <a16:creationId xmlns:a16="http://schemas.microsoft.com/office/drawing/2014/main" id="{A08E667F-06A5-5C43-9582-E75FF230CBCB}"/>
              </a:ext>
            </a:extLst>
          </p:cNvPr>
          <p:cNvGrpSpPr/>
          <p:nvPr/>
        </p:nvGrpSpPr>
        <p:grpSpPr>
          <a:xfrm>
            <a:off x="5409280" y="3093869"/>
            <a:ext cx="1957215" cy="126000"/>
            <a:chOff x="1003627" y="5032563"/>
            <a:chExt cx="1957215" cy="126000"/>
          </a:xfrm>
        </p:grpSpPr>
        <p:grpSp>
          <p:nvGrpSpPr>
            <p:cNvPr id="403" name="Group 402">
              <a:extLst>
                <a:ext uri="{FF2B5EF4-FFF2-40B4-BE49-F238E27FC236}">
                  <a16:creationId xmlns:a16="http://schemas.microsoft.com/office/drawing/2014/main" id="{17933098-3E66-694D-950B-8397E2D0380C}"/>
                </a:ext>
              </a:extLst>
            </p:cNvPr>
            <p:cNvGrpSpPr/>
            <p:nvPr/>
          </p:nvGrpSpPr>
          <p:grpSpPr>
            <a:xfrm>
              <a:off x="1003627" y="5032563"/>
              <a:ext cx="1957215" cy="126000"/>
              <a:chOff x="628651" y="3922295"/>
              <a:chExt cx="1957215" cy="126000"/>
            </a:xfrm>
          </p:grpSpPr>
          <p:sp>
            <p:nvSpPr>
              <p:cNvPr id="405" name="Pentagon 404">
                <a:extLst>
                  <a:ext uri="{FF2B5EF4-FFF2-40B4-BE49-F238E27FC236}">
                    <a16:creationId xmlns:a16="http://schemas.microsoft.com/office/drawing/2014/main" id="{7AAD5373-568A-C44A-9392-94CC4E3FD5C9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6" name="Pentagon 405">
                <a:extLst>
                  <a:ext uri="{FF2B5EF4-FFF2-40B4-BE49-F238E27FC236}">
                    <a16:creationId xmlns:a16="http://schemas.microsoft.com/office/drawing/2014/main" id="{5504B352-807D-9B4B-8497-7796B845B386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04" name="Elbow Connector 403">
              <a:extLst>
                <a:ext uri="{FF2B5EF4-FFF2-40B4-BE49-F238E27FC236}">
                  <a16:creationId xmlns:a16="http://schemas.microsoft.com/office/drawing/2014/main" id="{8550065F-7BC6-8A40-9D66-1AD7E25FA4A0}"/>
                </a:ext>
              </a:extLst>
            </p:cNvPr>
            <p:cNvCxnSpPr>
              <a:cxnSpLocks/>
              <a:stCxn id="405" idx="3"/>
              <a:endCxn id="406" idx="3"/>
            </p:cNvCxnSpPr>
            <p:nvPr/>
          </p:nvCxnSpPr>
          <p:spPr>
            <a:xfrm flipV="1">
              <a:off x="1579627" y="5095562"/>
              <a:ext cx="8052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81" name="Group 380">
            <a:extLst>
              <a:ext uri="{FF2B5EF4-FFF2-40B4-BE49-F238E27FC236}">
                <a16:creationId xmlns:a16="http://schemas.microsoft.com/office/drawing/2014/main" id="{B6E28C2A-C4FC-F445-A2F9-DECFC71C7597}"/>
              </a:ext>
            </a:extLst>
          </p:cNvPr>
          <p:cNvGrpSpPr/>
          <p:nvPr/>
        </p:nvGrpSpPr>
        <p:grpSpPr>
          <a:xfrm>
            <a:off x="6218719" y="3649235"/>
            <a:ext cx="1957215" cy="126000"/>
            <a:chOff x="1003627" y="5032563"/>
            <a:chExt cx="1957215" cy="126000"/>
          </a:xfrm>
        </p:grpSpPr>
        <p:grpSp>
          <p:nvGrpSpPr>
            <p:cNvPr id="399" name="Group 398">
              <a:extLst>
                <a:ext uri="{FF2B5EF4-FFF2-40B4-BE49-F238E27FC236}">
                  <a16:creationId xmlns:a16="http://schemas.microsoft.com/office/drawing/2014/main" id="{E129DB41-B590-2D45-AE0E-E392D297D962}"/>
                </a:ext>
              </a:extLst>
            </p:cNvPr>
            <p:cNvGrpSpPr/>
            <p:nvPr/>
          </p:nvGrpSpPr>
          <p:grpSpPr>
            <a:xfrm>
              <a:off x="1003627" y="5032563"/>
              <a:ext cx="1957215" cy="126000"/>
              <a:chOff x="628651" y="3922295"/>
              <a:chExt cx="1957215" cy="126000"/>
            </a:xfrm>
          </p:grpSpPr>
          <p:sp>
            <p:nvSpPr>
              <p:cNvPr id="401" name="Pentagon 400">
                <a:extLst>
                  <a:ext uri="{FF2B5EF4-FFF2-40B4-BE49-F238E27FC236}">
                    <a16:creationId xmlns:a16="http://schemas.microsoft.com/office/drawing/2014/main" id="{42F86963-BA84-B84C-A1A4-1B32908CEDAA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2" name="Pentagon 401">
                <a:extLst>
                  <a:ext uri="{FF2B5EF4-FFF2-40B4-BE49-F238E27FC236}">
                    <a16:creationId xmlns:a16="http://schemas.microsoft.com/office/drawing/2014/main" id="{1D325FD3-1AFC-C446-9C7E-CFB40E5E980C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00" name="Elbow Connector 399">
              <a:extLst>
                <a:ext uri="{FF2B5EF4-FFF2-40B4-BE49-F238E27FC236}">
                  <a16:creationId xmlns:a16="http://schemas.microsoft.com/office/drawing/2014/main" id="{C96F4364-0CDB-CA48-B6C0-CDB948ACB969}"/>
                </a:ext>
              </a:extLst>
            </p:cNvPr>
            <p:cNvCxnSpPr>
              <a:cxnSpLocks/>
              <a:stCxn id="401" idx="3"/>
              <a:endCxn id="402" idx="3"/>
            </p:cNvCxnSpPr>
            <p:nvPr/>
          </p:nvCxnSpPr>
          <p:spPr>
            <a:xfrm flipV="1">
              <a:off x="1579627" y="5095562"/>
              <a:ext cx="8052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383" name="Group 382">
            <a:extLst>
              <a:ext uri="{FF2B5EF4-FFF2-40B4-BE49-F238E27FC236}">
                <a16:creationId xmlns:a16="http://schemas.microsoft.com/office/drawing/2014/main" id="{A5B21BF9-5DD4-7640-BD63-9F9E9818ABE4}"/>
              </a:ext>
            </a:extLst>
          </p:cNvPr>
          <p:cNvGrpSpPr/>
          <p:nvPr/>
        </p:nvGrpSpPr>
        <p:grpSpPr>
          <a:xfrm>
            <a:off x="6050012" y="3293660"/>
            <a:ext cx="1727021" cy="126000"/>
            <a:chOff x="628651" y="3922295"/>
            <a:chExt cx="1727021" cy="126000"/>
          </a:xfrm>
        </p:grpSpPr>
        <p:sp>
          <p:nvSpPr>
            <p:cNvPr id="393" name="Pentagon 392">
              <a:extLst>
                <a:ext uri="{FF2B5EF4-FFF2-40B4-BE49-F238E27FC236}">
                  <a16:creationId xmlns:a16="http://schemas.microsoft.com/office/drawing/2014/main" id="{BDFB0F76-FC28-4E4E-B89D-C9809810D4CA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4" name="Pentagon 393">
              <a:extLst>
                <a:ext uri="{FF2B5EF4-FFF2-40B4-BE49-F238E27FC236}">
                  <a16:creationId xmlns:a16="http://schemas.microsoft.com/office/drawing/2014/main" id="{841DC755-3DFA-B647-BA2F-5CA9248EF144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95" name="Elbow Connector 394">
              <a:extLst>
                <a:ext uri="{FF2B5EF4-FFF2-40B4-BE49-F238E27FC236}">
                  <a16:creationId xmlns:a16="http://schemas.microsoft.com/office/drawing/2014/main" id="{625E9CBA-C13D-AD40-99DB-F13187E75118}"/>
                </a:ext>
              </a:extLst>
            </p:cNvPr>
            <p:cNvCxnSpPr>
              <a:endCxn id="394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sp>
        <p:nvSpPr>
          <p:cNvPr id="513" name="Rectangle 512">
            <a:extLst>
              <a:ext uri="{FF2B5EF4-FFF2-40B4-BE49-F238E27FC236}">
                <a16:creationId xmlns:a16="http://schemas.microsoft.com/office/drawing/2014/main" id="{980495F0-0FB6-1746-8362-84FBE9CDF546}"/>
              </a:ext>
            </a:extLst>
          </p:cNvPr>
          <p:cNvSpPr/>
          <p:nvPr/>
        </p:nvSpPr>
        <p:spPr>
          <a:xfrm>
            <a:off x="806116" y="2344156"/>
            <a:ext cx="900000" cy="27672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4" name="Rectangle 513">
            <a:extLst>
              <a:ext uri="{FF2B5EF4-FFF2-40B4-BE49-F238E27FC236}">
                <a16:creationId xmlns:a16="http://schemas.microsoft.com/office/drawing/2014/main" id="{2AF941C9-256E-054A-BD22-00306E2BB03B}"/>
              </a:ext>
            </a:extLst>
          </p:cNvPr>
          <p:cNvSpPr/>
          <p:nvPr/>
        </p:nvSpPr>
        <p:spPr>
          <a:xfrm>
            <a:off x="4808625" y="2344156"/>
            <a:ext cx="1620000" cy="27672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5-Point Star 106">
            <a:extLst>
              <a:ext uri="{FF2B5EF4-FFF2-40B4-BE49-F238E27FC236}">
                <a16:creationId xmlns:a16="http://schemas.microsoft.com/office/drawing/2014/main" id="{B74D29D1-2EBF-E549-A97F-67B640A46530}"/>
              </a:ext>
            </a:extLst>
          </p:cNvPr>
          <p:cNvSpPr/>
          <p:nvPr/>
        </p:nvSpPr>
        <p:spPr>
          <a:xfrm>
            <a:off x="389961" y="268047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5-Point Star 107">
            <a:extLst>
              <a:ext uri="{FF2B5EF4-FFF2-40B4-BE49-F238E27FC236}">
                <a16:creationId xmlns:a16="http://schemas.microsoft.com/office/drawing/2014/main" id="{606A8B4C-BE6F-6E40-8CFF-2CF3AE847C37}"/>
              </a:ext>
            </a:extLst>
          </p:cNvPr>
          <p:cNvSpPr/>
          <p:nvPr/>
        </p:nvSpPr>
        <p:spPr>
          <a:xfrm>
            <a:off x="542361" y="283287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5-Point Star 108">
            <a:extLst>
              <a:ext uri="{FF2B5EF4-FFF2-40B4-BE49-F238E27FC236}">
                <a16:creationId xmlns:a16="http://schemas.microsoft.com/office/drawing/2014/main" id="{C8CCE051-FC2F-BF43-BFB8-F107309DF6FE}"/>
              </a:ext>
            </a:extLst>
          </p:cNvPr>
          <p:cNvSpPr/>
          <p:nvPr/>
        </p:nvSpPr>
        <p:spPr>
          <a:xfrm>
            <a:off x="499778" y="303906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5-Point Star 109">
            <a:extLst>
              <a:ext uri="{FF2B5EF4-FFF2-40B4-BE49-F238E27FC236}">
                <a16:creationId xmlns:a16="http://schemas.microsoft.com/office/drawing/2014/main" id="{951EC8CE-1B2D-144B-BD30-E845AA202686}"/>
              </a:ext>
            </a:extLst>
          </p:cNvPr>
          <p:cNvSpPr/>
          <p:nvPr/>
        </p:nvSpPr>
        <p:spPr>
          <a:xfrm>
            <a:off x="423577" y="323180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5-Point Star 110">
            <a:extLst>
              <a:ext uri="{FF2B5EF4-FFF2-40B4-BE49-F238E27FC236}">
                <a16:creationId xmlns:a16="http://schemas.microsoft.com/office/drawing/2014/main" id="{378E0564-C291-A743-97D6-32EAC274439C}"/>
              </a:ext>
            </a:extLst>
          </p:cNvPr>
          <p:cNvSpPr/>
          <p:nvPr/>
        </p:nvSpPr>
        <p:spPr>
          <a:xfrm>
            <a:off x="569253" y="340437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5-Point Star 111">
            <a:extLst>
              <a:ext uri="{FF2B5EF4-FFF2-40B4-BE49-F238E27FC236}">
                <a16:creationId xmlns:a16="http://schemas.microsoft.com/office/drawing/2014/main" id="{1974D14B-C4DF-5240-9210-116ECFAE000A}"/>
              </a:ext>
            </a:extLst>
          </p:cNvPr>
          <p:cNvSpPr/>
          <p:nvPr/>
        </p:nvSpPr>
        <p:spPr>
          <a:xfrm>
            <a:off x="667865" y="3597116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5-Point Star 114">
            <a:extLst>
              <a:ext uri="{FF2B5EF4-FFF2-40B4-BE49-F238E27FC236}">
                <a16:creationId xmlns:a16="http://schemas.microsoft.com/office/drawing/2014/main" id="{3BEC8839-4B7E-3E4E-95A8-9F85450C2B14}"/>
              </a:ext>
            </a:extLst>
          </p:cNvPr>
          <p:cNvSpPr/>
          <p:nvPr/>
        </p:nvSpPr>
        <p:spPr>
          <a:xfrm>
            <a:off x="1606918" y="455633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5-Point Star 116">
            <a:extLst>
              <a:ext uri="{FF2B5EF4-FFF2-40B4-BE49-F238E27FC236}">
                <a16:creationId xmlns:a16="http://schemas.microsoft.com/office/drawing/2014/main" id="{0886A71F-56E0-5B4C-B1BE-27FA0887B06A}"/>
              </a:ext>
            </a:extLst>
          </p:cNvPr>
          <p:cNvSpPr/>
          <p:nvPr/>
        </p:nvSpPr>
        <p:spPr>
          <a:xfrm>
            <a:off x="1093689" y="436583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5-Point Star 118">
            <a:extLst>
              <a:ext uri="{FF2B5EF4-FFF2-40B4-BE49-F238E27FC236}">
                <a16:creationId xmlns:a16="http://schemas.microsoft.com/office/drawing/2014/main" id="{18A73610-0456-9A45-A8AE-35DB21CDC466}"/>
              </a:ext>
            </a:extLst>
          </p:cNvPr>
          <p:cNvSpPr/>
          <p:nvPr/>
        </p:nvSpPr>
        <p:spPr>
          <a:xfrm>
            <a:off x="750788" y="3801063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5-Point Star 119">
            <a:extLst>
              <a:ext uri="{FF2B5EF4-FFF2-40B4-BE49-F238E27FC236}">
                <a16:creationId xmlns:a16="http://schemas.microsoft.com/office/drawing/2014/main" id="{1E3CEAB5-025B-B743-A417-D4341735F352}"/>
              </a:ext>
            </a:extLst>
          </p:cNvPr>
          <p:cNvSpPr/>
          <p:nvPr/>
        </p:nvSpPr>
        <p:spPr>
          <a:xfrm>
            <a:off x="811300" y="417758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5-Point Star 120">
            <a:extLst>
              <a:ext uri="{FF2B5EF4-FFF2-40B4-BE49-F238E27FC236}">
                <a16:creationId xmlns:a16="http://schemas.microsoft.com/office/drawing/2014/main" id="{E81DB56B-28F8-BF4A-B366-3F7BA9474CE2}"/>
              </a:ext>
            </a:extLst>
          </p:cNvPr>
          <p:cNvSpPr/>
          <p:nvPr/>
        </p:nvSpPr>
        <p:spPr>
          <a:xfrm>
            <a:off x="1006282" y="3982597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5-Point Star 125">
            <a:extLst>
              <a:ext uri="{FF2B5EF4-FFF2-40B4-BE49-F238E27FC236}">
                <a16:creationId xmlns:a16="http://schemas.microsoft.com/office/drawing/2014/main" id="{002CA065-87ED-2642-939B-B83F4A55BA17}"/>
              </a:ext>
            </a:extLst>
          </p:cNvPr>
          <p:cNvSpPr/>
          <p:nvPr/>
        </p:nvSpPr>
        <p:spPr>
          <a:xfrm>
            <a:off x="2814912" y="3774168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5-Point Star 126">
            <a:extLst>
              <a:ext uri="{FF2B5EF4-FFF2-40B4-BE49-F238E27FC236}">
                <a16:creationId xmlns:a16="http://schemas.microsoft.com/office/drawing/2014/main" id="{3E660469-1141-FE4E-AD85-E6F50904CD93}"/>
              </a:ext>
            </a:extLst>
          </p:cNvPr>
          <p:cNvSpPr/>
          <p:nvPr/>
        </p:nvSpPr>
        <p:spPr>
          <a:xfrm>
            <a:off x="2956106" y="3982597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5-Point Star 128">
            <a:extLst>
              <a:ext uri="{FF2B5EF4-FFF2-40B4-BE49-F238E27FC236}">
                <a16:creationId xmlns:a16="http://schemas.microsoft.com/office/drawing/2014/main" id="{FD6FB804-AADC-644F-B5B2-5DC63578EA07}"/>
              </a:ext>
            </a:extLst>
          </p:cNvPr>
          <p:cNvSpPr/>
          <p:nvPr/>
        </p:nvSpPr>
        <p:spPr>
          <a:xfrm>
            <a:off x="3991529" y="282615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5-Point Star 129">
            <a:extLst>
              <a:ext uri="{FF2B5EF4-FFF2-40B4-BE49-F238E27FC236}">
                <a16:creationId xmlns:a16="http://schemas.microsoft.com/office/drawing/2014/main" id="{91C8B628-3D7E-524B-8A09-58D7A3761E58}"/>
              </a:ext>
            </a:extLst>
          </p:cNvPr>
          <p:cNvSpPr/>
          <p:nvPr/>
        </p:nvSpPr>
        <p:spPr>
          <a:xfrm>
            <a:off x="3924294" y="304130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5-Point Star 130">
            <a:extLst>
              <a:ext uri="{FF2B5EF4-FFF2-40B4-BE49-F238E27FC236}">
                <a16:creationId xmlns:a16="http://schemas.microsoft.com/office/drawing/2014/main" id="{1A7E7F47-3876-FB4C-B573-A381BF0AB7DF}"/>
              </a:ext>
            </a:extLst>
          </p:cNvPr>
          <p:cNvSpPr/>
          <p:nvPr/>
        </p:nvSpPr>
        <p:spPr>
          <a:xfrm>
            <a:off x="4226853" y="341782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5-Point Star 131">
            <a:extLst>
              <a:ext uri="{FF2B5EF4-FFF2-40B4-BE49-F238E27FC236}">
                <a16:creationId xmlns:a16="http://schemas.microsoft.com/office/drawing/2014/main" id="{538FE8E5-F42C-3B47-AC63-6D19F4B985E2}"/>
              </a:ext>
            </a:extLst>
          </p:cNvPr>
          <p:cNvSpPr/>
          <p:nvPr/>
        </p:nvSpPr>
        <p:spPr>
          <a:xfrm>
            <a:off x="4556306" y="361280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5-Point Star 133">
            <a:extLst>
              <a:ext uri="{FF2B5EF4-FFF2-40B4-BE49-F238E27FC236}">
                <a16:creationId xmlns:a16="http://schemas.microsoft.com/office/drawing/2014/main" id="{BC49886D-F41B-7844-898B-52265063044A}"/>
              </a:ext>
            </a:extLst>
          </p:cNvPr>
          <p:cNvSpPr/>
          <p:nvPr/>
        </p:nvSpPr>
        <p:spPr>
          <a:xfrm>
            <a:off x="5313823" y="3045786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5-Point Star 138">
            <a:extLst>
              <a:ext uri="{FF2B5EF4-FFF2-40B4-BE49-F238E27FC236}">
                <a16:creationId xmlns:a16="http://schemas.microsoft.com/office/drawing/2014/main" id="{5FFAA199-8429-DB40-BAA7-B4949589DC51}"/>
              </a:ext>
            </a:extLst>
          </p:cNvPr>
          <p:cNvSpPr/>
          <p:nvPr/>
        </p:nvSpPr>
        <p:spPr>
          <a:xfrm>
            <a:off x="6127371" y="359039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5-Point Star 139">
            <a:extLst>
              <a:ext uri="{FF2B5EF4-FFF2-40B4-BE49-F238E27FC236}">
                <a16:creationId xmlns:a16="http://schemas.microsoft.com/office/drawing/2014/main" id="{AEECF039-DA70-0046-A68B-C03E0AAF527D}"/>
              </a:ext>
            </a:extLst>
          </p:cNvPr>
          <p:cNvSpPr/>
          <p:nvPr/>
        </p:nvSpPr>
        <p:spPr>
          <a:xfrm>
            <a:off x="3192727" y="4178878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5-Point Star 140">
            <a:extLst>
              <a:ext uri="{FF2B5EF4-FFF2-40B4-BE49-F238E27FC236}">
                <a16:creationId xmlns:a16="http://schemas.microsoft.com/office/drawing/2014/main" id="{F4510BA9-447B-0544-B394-FE5182C5ACE3}"/>
              </a:ext>
            </a:extLst>
          </p:cNvPr>
          <p:cNvSpPr/>
          <p:nvPr/>
        </p:nvSpPr>
        <p:spPr>
          <a:xfrm>
            <a:off x="5952558" y="324076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5-Point Star 141">
            <a:extLst>
              <a:ext uri="{FF2B5EF4-FFF2-40B4-BE49-F238E27FC236}">
                <a16:creationId xmlns:a16="http://schemas.microsoft.com/office/drawing/2014/main" id="{DCA35AAA-3ED2-794B-A186-E099EAAD1A57}"/>
              </a:ext>
            </a:extLst>
          </p:cNvPr>
          <p:cNvSpPr/>
          <p:nvPr/>
        </p:nvSpPr>
        <p:spPr>
          <a:xfrm>
            <a:off x="5831536" y="285080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5-Point Star 142">
            <a:extLst>
              <a:ext uri="{FF2B5EF4-FFF2-40B4-BE49-F238E27FC236}">
                <a16:creationId xmlns:a16="http://schemas.microsoft.com/office/drawing/2014/main" id="{CEEAAF2B-C15D-A54D-B8EA-288DCF9036C9}"/>
              </a:ext>
            </a:extLst>
          </p:cNvPr>
          <p:cNvSpPr/>
          <p:nvPr/>
        </p:nvSpPr>
        <p:spPr>
          <a:xfrm>
            <a:off x="5999624" y="2675993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A150954D-2EF8-A14E-BEAE-587BF0B450D8}"/>
              </a:ext>
            </a:extLst>
          </p:cNvPr>
          <p:cNvSpPr/>
          <p:nvPr/>
        </p:nvSpPr>
        <p:spPr>
          <a:xfrm>
            <a:off x="806116" y="2030434"/>
            <a:ext cx="902368" cy="3600345"/>
          </a:xfrm>
          <a:prstGeom prst="rect">
            <a:avLst/>
          </a:prstGeom>
          <a:noFill/>
          <a:ln w="158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7A6B36D3-7B5A-8548-A3DB-2B05748569ED}"/>
              </a:ext>
            </a:extLst>
          </p:cNvPr>
          <p:cNvSpPr/>
          <p:nvPr/>
        </p:nvSpPr>
        <p:spPr>
          <a:xfrm>
            <a:off x="4808627" y="2038450"/>
            <a:ext cx="1628268" cy="3600345"/>
          </a:xfrm>
          <a:prstGeom prst="rect">
            <a:avLst/>
          </a:prstGeom>
          <a:noFill/>
          <a:ln w="158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189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 animBg="1"/>
      <p:bldP spid="14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679FA-5973-6344-A408-37E3BCC67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SVs in targeted sequencing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1E1DA5-8F00-2E46-B070-99838156CB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Capture sequencing</a:t>
                </a:r>
              </a:p>
              <a:p>
                <a:pPr lvl="1"/>
                <a:r>
                  <a:rPr lang="en-US" dirty="0"/>
                  <a:t>RPKM</a:t>
                </a:r>
                <a:br>
                  <a:rPr lang="en-US" dirty="0"/>
                </a:br>
                <a:r>
                  <a:rPr lang="en-US" dirty="0"/>
                  <a:t>Reads per thousand bases per million reads sequenced</a:t>
                </a:r>
              </a:p>
              <a:p>
                <a:pPr lvl="1"/>
                <a:r>
                  <a:rPr lang="en-US" dirty="0"/>
                  <a:t>1 RPKM for each capture target/probe</a:t>
                </a:r>
              </a:p>
              <a:p>
                <a:pPr lvl="1"/>
                <a:endParaRPr lang="en-US" dirty="0"/>
              </a:p>
              <a:p>
                <a:pPr marL="3429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𝑅𝑃𝐾𝑀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"/>
                              <m:endChr m:val=""/>
                              <m:ctrlPr>
                                <a:rPr lang="nl-BE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nl-BE" b="0" i="1" smtClean="0">
                                  <a:latin typeface="Cambria Math" panose="02040503050406030204" pitchFamily="18" charset="0"/>
                                </a:rPr>
                                <m:t>𝑅𝑒𝑎𝑑</m:t>
                              </m:r>
                              <m:r>
                                <a:rPr lang="nl-BE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nl-BE" b="0" i="1" smtClean="0">
                                  <a:latin typeface="Cambria Math" panose="02040503050406030204" pitchFamily="18" charset="0"/>
                                </a:rPr>
                                <m:t>𝑠𝑡𝑎𝑟𝑡𝑠</m:t>
                              </m:r>
                              <m:r>
                                <a:rPr lang="nl-BE" b="0" i="1" smtClean="0">
                                  <a:latin typeface="Cambria Math" panose="02040503050406030204" pitchFamily="18" charset="0"/>
                                </a:rPr>
                                <m:t> ∗</m:t>
                              </m:r>
                              <m:sSup>
                                <m:sSupPr>
                                  <m:ctrlPr>
                                    <a:rPr lang="nl-B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nl-BE" b="0" i="1" smtClean="0"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nl-BE" b="0" i="1" smtClean="0">
                                      <a:latin typeface="Cambria Math" panose="02040503050406030204" pitchFamily="18" charset="0"/>
                                    </a:rPr>
                                    <m:t>9</m:t>
                                  </m:r>
                                </m:sup>
                              </m:sSup>
                            </m:e>
                          </m:d>
                        </m:num>
                        <m:den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𝑟𝑒𝑎𝑑𝑠</m:t>
                          </m:r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 ∗ </m:t>
                          </m:r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𝑇𝑎𝑟𝑔𝑒𝑡</m:t>
                          </m:r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𝑙𝑒𝑛𝑔𝑡h</m:t>
                          </m:r>
                        </m:den>
                      </m:f>
                    </m:oMath>
                  </m:oMathPara>
                </a14:m>
                <a:endParaRPr lang="nl-BE" b="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1E1DA5-8F00-2E46-B070-99838156CB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328226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5288AF-ECE3-7B41-A72D-A162CED122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20" t="2485"/>
          <a:stretch/>
        </p:blipFill>
        <p:spPr>
          <a:xfrm>
            <a:off x="185689" y="1095152"/>
            <a:ext cx="8772623" cy="53402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B8881F-AE3E-E24D-A921-33260AE06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SVs in capture sequencing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0524F08-9692-8241-8447-E5C6A37E36F3}"/>
              </a:ext>
            </a:extLst>
          </p:cNvPr>
          <p:cNvSpPr/>
          <p:nvPr/>
        </p:nvSpPr>
        <p:spPr>
          <a:xfrm>
            <a:off x="1263316" y="2047885"/>
            <a:ext cx="324852" cy="108284"/>
          </a:xfrm>
          <a:prstGeom prst="rect">
            <a:avLst/>
          </a:prstGeom>
          <a:noFill/>
          <a:ln w="15875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2FEEC4-D57A-FF4B-A539-44D58BCCC4DD}"/>
              </a:ext>
            </a:extLst>
          </p:cNvPr>
          <p:cNvSpPr txBox="1"/>
          <p:nvPr/>
        </p:nvSpPr>
        <p:spPr>
          <a:xfrm>
            <a:off x="3212432" y="2577275"/>
            <a:ext cx="1744579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0 - 119</a:t>
            </a:r>
          </a:p>
        </p:txBody>
      </p: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0BF819F3-B3B1-404C-9EB0-9FD2DA4B319C}"/>
              </a:ext>
            </a:extLst>
          </p:cNvPr>
          <p:cNvCxnSpPr>
            <a:cxnSpLocks/>
            <a:stCxn id="9" idx="3"/>
            <a:endCxn id="10" idx="0"/>
          </p:cNvCxnSpPr>
          <p:nvPr/>
        </p:nvCxnSpPr>
        <p:spPr>
          <a:xfrm>
            <a:off x="1588168" y="2102027"/>
            <a:ext cx="2496554" cy="475248"/>
          </a:xfrm>
          <a:prstGeom prst="bentConnector2">
            <a:avLst/>
          </a:prstGeom>
          <a:ln w="158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F36AE4A7-EE9F-4341-9EE3-3F301783439D}"/>
              </a:ext>
            </a:extLst>
          </p:cNvPr>
          <p:cNvSpPr/>
          <p:nvPr/>
        </p:nvSpPr>
        <p:spPr>
          <a:xfrm>
            <a:off x="1267799" y="3998282"/>
            <a:ext cx="324852" cy="108284"/>
          </a:xfrm>
          <a:prstGeom prst="rect">
            <a:avLst/>
          </a:prstGeom>
          <a:noFill/>
          <a:ln w="15875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AB97D6A-69E5-494E-AACA-41EE4094FA6A}"/>
              </a:ext>
            </a:extLst>
          </p:cNvPr>
          <p:cNvSpPr txBox="1"/>
          <p:nvPr/>
        </p:nvSpPr>
        <p:spPr>
          <a:xfrm>
            <a:off x="3216915" y="4527672"/>
            <a:ext cx="1744579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0 - 265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D3FBBBE7-1DDC-8A41-9509-FD6099D4DBF2}"/>
              </a:ext>
            </a:extLst>
          </p:cNvPr>
          <p:cNvCxnSpPr>
            <a:cxnSpLocks/>
            <a:stCxn id="14" idx="3"/>
            <a:endCxn id="15" idx="0"/>
          </p:cNvCxnSpPr>
          <p:nvPr/>
        </p:nvCxnSpPr>
        <p:spPr>
          <a:xfrm>
            <a:off x="1592651" y="4052424"/>
            <a:ext cx="2496554" cy="475248"/>
          </a:xfrm>
          <a:prstGeom prst="bentConnector2">
            <a:avLst/>
          </a:prstGeom>
          <a:ln w="158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67912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5288AF-ECE3-7B41-A72D-A162CED122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20" t="2485"/>
          <a:stretch/>
        </p:blipFill>
        <p:spPr>
          <a:xfrm>
            <a:off x="185689" y="1095152"/>
            <a:ext cx="8772623" cy="53402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B8881F-AE3E-E24D-A921-33260AE06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SVs in capture sequencing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2944377-CE6E-F549-A8AC-E33B42ECB936}"/>
              </a:ext>
            </a:extLst>
          </p:cNvPr>
          <p:cNvSpPr/>
          <p:nvPr/>
        </p:nvSpPr>
        <p:spPr>
          <a:xfrm flipV="1">
            <a:off x="2581756" y="2113635"/>
            <a:ext cx="324852" cy="1884206"/>
          </a:xfrm>
          <a:prstGeom prst="rect">
            <a:avLst/>
          </a:prstGeom>
          <a:noFill/>
          <a:ln w="15875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D38EB8-6CD3-124C-9B4D-A59C0C225FDA}"/>
              </a:ext>
            </a:extLst>
          </p:cNvPr>
          <p:cNvSpPr txBox="1"/>
          <p:nvPr/>
        </p:nvSpPr>
        <p:spPr>
          <a:xfrm>
            <a:off x="2914723" y="2874987"/>
            <a:ext cx="1274507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RPKM = 26.25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DB6A1DF-E3E3-5A47-AB2D-7974BBE3F3AA}"/>
              </a:ext>
            </a:extLst>
          </p:cNvPr>
          <p:cNvSpPr/>
          <p:nvPr/>
        </p:nvSpPr>
        <p:spPr>
          <a:xfrm flipV="1">
            <a:off x="4924463" y="2009553"/>
            <a:ext cx="324852" cy="1981199"/>
          </a:xfrm>
          <a:prstGeom prst="rect">
            <a:avLst/>
          </a:prstGeom>
          <a:noFill/>
          <a:ln w="15875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94E9942-60F9-454D-929D-E0E6CCF5E5FF}"/>
              </a:ext>
            </a:extLst>
          </p:cNvPr>
          <p:cNvSpPr txBox="1"/>
          <p:nvPr/>
        </p:nvSpPr>
        <p:spPr>
          <a:xfrm>
            <a:off x="5257430" y="2665876"/>
            <a:ext cx="675537" cy="740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RPKM</a:t>
            </a:r>
          </a:p>
          <a:p>
            <a:pPr algn="ctr"/>
            <a:r>
              <a:rPr lang="en-US" dirty="0">
                <a:solidFill>
                  <a:schemeClr val="accent2"/>
                </a:solidFill>
              </a:rPr>
              <a:t>=</a:t>
            </a:r>
          </a:p>
          <a:p>
            <a:pPr algn="ctr"/>
            <a:r>
              <a:rPr lang="en-US" dirty="0">
                <a:solidFill>
                  <a:schemeClr val="accent2"/>
                </a:solidFill>
              </a:rPr>
              <a:t>42.32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9DBCB0-C2E4-2E4D-BE18-CA5AF6A69F85}"/>
              </a:ext>
            </a:extLst>
          </p:cNvPr>
          <p:cNvSpPr/>
          <p:nvPr/>
        </p:nvSpPr>
        <p:spPr>
          <a:xfrm flipV="1">
            <a:off x="2585300" y="4052304"/>
            <a:ext cx="324852" cy="1884206"/>
          </a:xfrm>
          <a:prstGeom prst="rect">
            <a:avLst/>
          </a:prstGeom>
          <a:noFill/>
          <a:ln w="15875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C682BA9-ABFE-FE4B-8C7A-FA7B80636D68}"/>
              </a:ext>
            </a:extLst>
          </p:cNvPr>
          <p:cNvSpPr txBox="1"/>
          <p:nvPr/>
        </p:nvSpPr>
        <p:spPr>
          <a:xfrm>
            <a:off x="2918267" y="4813656"/>
            <a:ext cx="1274507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RPKM = 37.88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5777475-9311-1A43-B304-0D1AC1868778}"/>
              </a:ext>
            </a:extLst>
          </p:cNvPr>
          <p:cNvSpPr/>
          <p:nvPr/>
        </p:nvSpPr>
        <p:spPr>
          <a:xfrm flipV="1">
            <a:off x="4928007" y="3990752"/>
            <a:ext cx="324852" cy="1920949"/>
          </a:xfrm>
          <a:prstGeom prst="rect">
            <a:avLst/>
          </a:prstGeom>
          <a:noFill/>
          <a:ln w="15875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E1B063-698C-144E-BFFF-8BB4CA1EF57F}"/>
              </a:ext>
            </a:extLst>
          </p:cNvPr>
          <p:cNvSpPr txBox="1"/>
          <p:nvPr/>
        </p:nvSpPr>
        <p:spPr>
          <a:xfrm>
            <a:off x="5260974" y="4647076"/>
            <a:ext cx="675537" cy="740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RPKM</a:t>
            </a:r>
          </a:p>
          <a:p>
            <a:pPr algn="ctr"/>
            <a:r>
              <a:rPr lang="en-US" dirty="0">
                <a:solidFill>
                  <a:schemeClr val="accent2"/>
                </a:solidFill>
              </a:rPr>
              <a:t>=</a:t>
            </a:r>
          </a:p>
          <a:p>
            <a:pPr algn="ctr"/>
            <a:r>
              <a:rPr lang="en-US" dirty="0">
                <a:solidFill>
                  <a:schemeClr val="accent2"/>
                </a:solidFill>
              </a:rPr>
              <a:t>78.05</a:t>
            </a:r>
          </a:p>
        </p:txBody>
      </p:sp>
    </p:spTree>
    <p:extLst>
      <p:ext uri="{BB962C8B-B14F-4D97-AF65-F5344CB8AC3E}">
        <p14:creationId xmlns:p14="http://schemas.microsoft.com/office/powerpoint/2010/main" val="39834419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679FA-5973-6344-A408-37E3BCC67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SVs in capture sequencing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534961-C1F6-834B-98AF-08A1FCAE4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58" y="1127049"/>
            <a:ext cx="9055709" cy="527201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F21F8B7-7309-6A4F-A72F-C33CF2E2FA91}"/>
              </a:ext>
            </a:extLst>
          </p:cNvPr>
          <p:cNvSpPr/>
          <p:nvPr/>
        </p:nvSpPr>
        <p:spPr>
          <a:xfrm>
            <a:off x="3540639" y="2052084"/>
            <a:ext cx="2456124" cy="4093537"/>
          </a:xfrm>
          <a:prstGeom prst="rect">
            <a:avLst/>
          </a:prstGeom>
          <a:noFill/>
          <a:ln w="15875">
            <a:solidFill>
              <a:schemeClr val="accent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715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679FA-5973-6344-A408-37E3BCC67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3330"/>
            <a:ext cx="7886700" cy="1325563"/>
          </a:xfrm>
        </p:spPr>
        <p:txBody>
          <a:bodyPr/>
          <a:lstStyle/>
          <a:p>
            <a:r>
              <a:rPr lang="en-US" dirty="0"/>
              <a:t>SVs in capture sequencing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3CDC2E-FFA0-694C-8024-F513A72C1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5572"/>
            <a:ext cx="9144000" cy="4572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D46759C-69FE-3F48-9A7B-5BE07D8342EF}"/>
              </a:ext>
            </a:extLst>
          </p:cNvPr>
          <p:cNvSpPr txBox="1"/>
          <p:nvPr/>
        </p:nvSpPr>
        <p:spPr>
          <a:xfrm>
            <a:off x="6304547" y="5967166"/>
            <a:ext cx="28394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193B68"/>
                </a:solidFill>
              </a:rPr>
              <a:t>Plot generated by </a:t>
            </a:r>
            <a:r>
              <a:rPr lang="en-US" sz="1200" dirty="0" err="1">
                <a:solidFill>
                  <a:srgbClr val="193B68"/>
                </a:solidFill>
              </a:rPr>
              <a:t>CoNIFER</a:t>
            </a:r>
            <a:endParaRPr lang="en-US" sz="1200" dirty="0">
              <a:solidFill>
                <a:srgbClr val="193B68"/>
              </a:solidFill>
            </a:endParaRPr>
          </a:p>
          <a:p>
            <a:r>
              <a:rPr lang="en-US" sz="1200" dirty="0">
                <a:solidFill>
                  <a:srgbClr val="193B68"/>
                </a:solidFill>
              </a:rPr>
              <a:t>Krumm et al., Genome Research, 2012</a:t>
            </a:r>
          </a:p>
        </p:txBody>
      </p:sp>
    </p:spTree>
    <p:extLst>
      <p:ext uri="{BB962C8B-B14F-4D97-AF65-F5344CB8AC3E}">
        <p14:creationId xmlns:p14="http://schemas.microsoft.com/office/powerpoint/2010/main" val="20614467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679FA-5973-6344-A408-37E3BCC67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SVs in targeted sequencing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1E1DA5-8F00-2E46-B070-99838156CB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Amplicon sequencing</a:t>
                </a:r>
              </a:p>
              <a:p>
                <a:pPr lvl="1"/>
                <a:r>
                  <a:rPr lang="en-US" dirty="0"/>
                  <a:t>RPKM</a:t>
                </a:r>
              </a:p>
              <a:p>
                <a:pPr lvl="1"/>
                <a:r>
                  <a:rPr lang="en-US" dirty="0"/>
                  <a:t>Deviations detected by</a:t>
                </a:r>
              </a:p>
              <a:p>
                <a:pPr lvl="2"/>
                <a:r>
                  <a:rPr lang="en-US" dirty="0"/>
                  <a:t>Z scores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nl-BE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nl-BE" b="0" i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𝑅𝑃𝐾𝑀</m:t>
                        </m:r>
                        <m:r>
                          <a:rPr lang="nl-BE" b="0" i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nl-BE" b="0" i="0" smtClean="0">
                            <a:latin typeface="Cambria Math" panose="02040503050406030204" pitchFamily="18" charset="0"/>
                          </a:rPr>
                          <m:t>Mean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nl-BE" b="0" i="0" smtClean="0">
                            <a:latin typeface="Cambria Math" panose="02040503050406030204" pitchFamily="18" charset="0"/>
                          </a:rPr>
                          <m:t>Standard</m:t>
                        </m:r>
                        <m:r>
                          <a:rPr lang="nl-BE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nl-BE" b="0" i="0" smtClean="0">
                            <a:latin typeface="Cambria Math" panose="02040503050406030204" pitchFamily="18" charset="0"/>
                          </a:rPr>
                          <m:t>deviation</m:t>
                        </m:r>
                      </m:den>
                    </m:f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Log2 ratios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𝑙𝑜𝑔</m:t>
                    </m:r>
                    <m:r>
                      <a:rPr lang="nl-BE" b="0" i="1" smtClean="0">
                        <a:latin typeface="Cambria Math" panose="02040503050406030204" pitchFamily="18" charset="0"/>
                      </a:rPr>
                      <m:t>2=</m:t>
                    </m:r>
                    <m:func>
                      <m:funcPr>
                        <m:ctrlPr>
                          <a:rPr lang="nl-BE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nl-BE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nl-B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nl-B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nl-BE" b="0" i="1" smtClean="0">
                                    <a:latin typeface="Cambria Math" panose="02040503050406030204" pitchFamily="18" charset="0"/>
                                  </a:rPr>
                                  <m:t>𝑅𝑃𝐾𝑀</m:t>
                                </m:r>
                              </m:num>
                              <m:den>
                                <m:r>
                                  <a:rPr lang="nl-BE" b="0" i="1" smtClean="0">
                                    <a:latin typeface="Cambria Math" panose="02040503050406030204" pitchFamily="18" charset="0"/>
                                  </a:rPr>
                                  <m:t>𝑀𝑒𝑎𝑛</m:t>
                                </m:r>
                              </m:den>
                            </m:f>
                          </m:e>
                        </m:d>
                      </m:e>
                    </m:func>
                    <m:r>
                      <a:rPr lang="nl-BE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m:rPr>
                        <m:sty m:val="p"/>
                      </m:rPr>
                      <a:rPr lang="nl-BE" b="0" i="0" smtClean="0">
                        <a:latin typeface="Cambria Math" panose="02040503050406030204" pitchFamily="18" charset="0"/>
                      </a:rPr>
                      <m:t>log</m:t>
                    </m:r>
                    <m:r>
                      <a:rPr lang="nl-BE" b="0" i="1" smtClean="0">
                        <a:latin typeface="Cambria Math" panose="02040503050406030204" pitchFamily="18" charset="0"/>
                      </a:rPr>
                      <m:t>⁡(2)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1E1DA5-8F00-2E46-B070-99838156CB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802881F-7675-1C4F-839D-30D0BB091E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8029986"/>
              </p:ext>
            </p:extLst>
          </p:nvPr>
        </p:nvGraphicFramePr>
        <p:xfrm>
          <a:off x="2187743" y="4848726"/>
          <a:ext cx="4768515" cy="110744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589505">
                  <a:extLst>
                    <a:ext uri="{9D8B030D-6E8A-4147-A177-3AD203B41FA5}">
                      <a16:colId xmlns:a16="http://schemas.microsoft.com/office/drawing/2014/main" val="51603460"/>
                    </a:ext>
                  </a:extLst>
                </a:gridCol>
                <a:gridCol w="1589505">
                  <a:extLst>
                    <a:ext uri="{9D8B030D-6E8A-4147-A177-3AD203B41FA5}">
                      <a16:colId xmlns:a16="http://schemas.microsoft.com/office/drawing/2014/main" val="3896297765"/>
                    </a:ext>
                  </a:extLst>
                </a:gridCol>
                <a:gridCol w="1589505">
                  <a:extLst>
                    <a:ext uri="{9D8B030D-6E8A-4147-A177-3AD203B41FA5}">
                      <a16:colId xmlns:a16="http://schemas.microsoft.com/office/drawing/2014/main" val="223298072"/>
                    </a:ext>
                  </a:extLst>
                </a:gridCol>
              </a:tblGrid>
              <a:tr h="275924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rgbClr val="2E98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Deletion</a:t>
                      </a:r>
                    </a:p>
                  </a:txBody>
                  <a:tcPr>
                    <a:solidFill>
                      <a:srgbClr val="2E98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Duplication</a:t>
                      </a:r>
                    </a:p>
                  </a:txBody>
                  <a:tcPr>
                    <a:solidFill>
                      <a:srgbClr val="2E98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94294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193B68"/>
                          </a:solidFill>
                        </a:rPr>
                        <a:t>Z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193B68"/>
                          </a:solidFill>
                        </a:rPr>
                        <a:t>&lt; 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193B68"/>
                          </a:solidFill>
                        </a:rPr>
                        <a:t>&gt;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33938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193B68"/>
                          </a:solidFill>
                        </a:rPr>
                        <a:t>Log2 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193B68"/>
                          </a:solidFill>
                        </a:rPr>
                        <a:t>&lt; -0.7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193B68"/>
                          </a:solidFill>
                        </a:rPr>
                        <a:t>&gt; 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4545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1257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8881F-AE3E-E24D-A921-33260AE06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SVs in amplicon sequencing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5AE736-7633-8D47-9C8B-627956CEAC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572" y="1071154"/>
            <a:ext cx="8553557" cy="53459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BE86E9-9CED-934A-AD05-A588AB0B21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940" t="24618" r="57454" b="61904"/>
          <a:stretch/>
        </p:blipFill>
        <p:spPr>
          <a:xfrm>
            <a:off x="3058103" y="2430683"/>
            <a:ext cx="852066" cy="67678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155019A-D2E1-8D46-8C6F-AA99FD6B3AE4}"/>
              </a:ext>
            </a:extLst>
          </p:cNvPr>
          <p:cNvSpPr txBox="1"/>
          <p:nvPr/>
        </p:nvSpPr>
        <p:spPr>
          <a:xfrm>
            <a:off x="3768847" y="4342414"/>
            <a:ext cx="1058761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956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37B3653-35B1-8540-B4F6-1CE49F1A2561}"/>
              </a:ext>
            </a:extLst>
          </p:cNvPr>
          <p:cNvSpPr txBox="1"/>
          <p:nvPr/>
        </p:nvSpPr>
        <p:spPr>
          <a:xfrm>
            <a:off x="3768847" y="2480818"/>
            <a:ext cx="1058761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1830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3AAEE3-F458-704F-BAC4-B956C6CCF9F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8410" t="24951" r="10723" b="61364"/>
          <a:stretch/>
        </p:blipFill>
        <p:spPr>
          <a:xfrm>
            <a:off x="6933695" y="2430683"/>
            <a:ext cx="859880" cy="6768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2C8F2E2-8D90-AB47-9CF2-21DB301AD14A}"/>
              </a:ext>
            </a:extLst>
          </p:cNvPr>
          <p:cNvSpPr txBox="1"/>
          <p:nvPr/>
        </p:nvSpPr>
        <p:spPr>
          <a:xfrm>
            <a:off x="7589849" y="2480818"/>
            <a:ext cx="1058761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1356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F9042B0-79EC-0749-B8D2-C98C0570696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9845" t="58651" r="10504" b="27705"/>
          <a:stretch/>
        </p:blipFill>
        <p:spPr>
          <a:xfrm>
            <a:off x="6985591" y="4217581"/>
            <a:ext cx="766014" cy="6768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F780A32-F480-404B-925E-3626A76478B0}"/>
              </a:ext>
            </a:extLst>
          </p:cNvPr>
          <p:cNvSpPr txBox="1"/>
          <p:nvPr/>
        </p:nvSpPr>
        <p:spPr>
          <a:xfrm>
            <a:off x="7589849" y="4342414"/>
            <a:ext cx="1058761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730</a:t>
            </a:r>
          </a:p>
        </p:txBody>
      </p:sp>
    </p:spTree>
    <p:extLst>
      <p:ext uri="{BB962C8B-B14F-4D97-AF65-F5344CB8AC3E}">
        <p14:creationId xmlns:p14="http://schemas.microsoft.com/office/powerpoint/2010/main" val="9079079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679FA-5973-6344-A408-37E3BCC67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3330"/>
            <a:ext cx="7886700" cy="1325563"/>
          </a:xfrm>
        </p:spPr>
        <p:txBody>
          <a:bodyPr/>
          <a:lstStyle/>
          <a:p>
            <a:r>
              <a:rPr lang="en-US" dirty="0"/>
              <a:t>SVs in amplicon sequencing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5FF3DCBF-51C8-5742-B014-077994EEBF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303338"/>
            <a:ext cx="7886700" cy="4929187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A2C571A-51D4-004B-BC79-EC0B69465D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6" t="19403" r="74787" b="24128"/>
          <a:stretch/>
        </p:blipFill>
        <p:spPr>
          <a:xfrm>
            <a:off x="4874306" y="1720992"/>
            <a:ext cx="3247003" cy="47108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8A271F2-0823-1040-A03C-4E577DCB56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2" t="19053" r="74737" b="24473"/>
          <a:stretch/>
        </p:blipFill>
        <p:spPr>
          <a:xfrm>
            <a:off x="902368" y="1701893"/>
            <a:ext cx="3260558" cy="47299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325B4D1-4290-2542-BF99-573FFB6FBC7A}"/>
              </a:ext>
            </a:extLst>
          </p:cNvPr>
          <p:cNvSpPr txBox="1"/>
          <p:nvPr/>
        </p:nvSpPr>
        <p:spPr>
          <a:xfrm>
            <a:off x="1401679" y="1251287"/>
            <a:ext cx="22619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Z </a:t>
            </a:r>
            <a:r>
              <a:rPr lang="en-US" sz="2000" dirty="0">
                <a:solidFill>
                  <a:srgbClr val="193B68"/>
                </a:solidFill>
              </a:rPr>
              <a:t>score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624A30-6072-3648-91F3-79CC4DE2EDD5}"/>
              </a:ext>
            </a:extLst>
          </p:cNvPr>
          <p:cNvSpPr txBox="1"/>
          <p:nvPr/>
        </p:nvSpPr>
        <p:spPr>
          <a:xfrm>
            <a:off x="5366839" y="1247271"/>
            <a:ext cx="22619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193B68"/>
                </a:solidFill>
              </a:rPr>
              <a:t>Log2 ratio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A1840E3-3B24-8B42-BA02-DB9B51F52748}"/>
              </a:ext>
            </a:extLst>
          </p:cNvPr>
          <p:cNvSpPr/>
          <p:nvPr/>
        </p:nvSpPr>
        <p:spPr>
          <a:xfrm>
            <a:off x="505326" y="4896852"/>
            <a:ext cx="7988969" cy="192506"/>
          </a:xfrm>
          <a:prstGeom prst="rect">
            <a:avLst/>
          </a:prstGeom>
          <a:noFill/>
          <a:ln w="15875">
            <a:solidFill>
              <a:srgbClr val="2E98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005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33380-8382-654F-B13F-14F5DB4F7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Detecting CNVs</a:t>
            </a:r>
          </a:p>
        </p:txBody>
      </p: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DCB90E32-1AAB-D342-948E-6B4EF7A231B0}"/>
              </a:ext>
            </a:extLst>
          </p:cNvPr>
          <p:cNvGrpSpPr/>
          <p:nvPr/>
        </p:nvGrpSpPr>
        <p:grpSpPr>
          <a:xfrm>
            <a:off x="373762" y="2207019"/>
            <a:ext cx="8276170" cy="308418"/>
            <a:chOff x="628650" y="3481040"/>
            <a:chExt cx="8276170" cy="308418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252517F-7E23-9044-A58E-2EC30B4B2A3B}"/>
                </a:ext>
              </a:extLst>
            </p:cNvPr>
            <p:cNvCxnSpPr>
              <a:cxnSpLocks/>
            </p:cNvCxnSpPr>
            <p:nvPr/>
          </p:nvCxnSpPr>
          <p:spPr>
            <a:xfrm>
              <a:off x="628650" y="3767640"/>
              <a:ext cx="8249536" cy="0"/>
            </a:xfrm>
            <a:prstGeom prst="line">
              <a:avLst/>
            </a:prstGeom>
            <a:ln>
              <a:solidFill>
                <a:srgbClr val="193B68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6597602-BCFC-F04B-9E39-657B22F52DEA}"/>
                </a:ext>
              </a:extLst>
            </p:cNvPr>
            <p:cNvSpPr txBox="1"/>
            <p:nvPr/>
          </p:nvSpPr>
          <p:spPr>
            <a:xfrm>
              <a:off x="7220399" y="3481040"/>
              <a:ext cx="1684421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rgbClr val="193B68"/>
                  </a:solidFill>
                </a:rPr>
                <a:t>Reference genome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12D4BE5-82A1-4B46-A71C-D8E04CBDD71E}"/>
              </a:ext>
            </a:extLst>
          </p:cNvPr>
          <p:cNvGrpSpPr/>
          <p:nvPr/>
        </p:nvGrpSpPr>
        <p:grpSpPr>
          <a:xfrm>
            <a:off x="466335" y="2732933"/>
            <a:ext cx="1261503" cy="126000"/>
            <a:chOff x="628651" y="3922295"/>
            <a:chExt cx="1261503" cy="126000"/>
          </a:xfrm>
        </p:grpSpPr>
        <p:sp>
          <p:nvSpPr>
            <p:cNvPr id="11" name="Pentagon 10">
              <a:extLst>
                <a:ext uri="{FF2B5EF4-FFF2-40B4-BE49-F238E27FC236}">
                  <a16:creationId xmlns:a16="http://schemas.microsoft.com/office/drawing/2014/main" id="{6EE9C80A-8D27-E847-903C-55D13EE2B4D1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Pentagon 12">
              <a:extLst>
                <a:ext uri="{FF2B5EF4-FFF2-40B4-BE49-F238E27FC236}">
                  <a16:creationId xmlns:a16="http://schemas.microsoft.com/office/drawing/2014/main" id="{FE861D92-8DDB-354E-834B-37F87943CC89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5" name="Elbow Connector 14">
              <a:extLst>
                <a:ext uri="{FF2B5EF4-FFF2-40B4-BE49-F238E27FC236}">
                  <a16:creationId xmlns:a16="http://schemas.microsoft.com/office/drawing/2014/main" id="{0DE4741D-55AF-6C44-95DF-12D021227583}"/>
                </a:ext>
              </a:extLst>
            </p:cNvPr>
            <p:cNvCxnSpPr>
              <a:cxnSpLocks/>
              <a:stCxn id="11" idx="3"/>
              <a:endCxn id="13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48D0CFC-ABB0-8D4C-8635-8E2F319BA9C7}"/>
              </a:ext>
            </a:extLst>
          </p:cNvPr>
          <p:cNvGrpSpPr/>
          <p:nvPr/>
        </p:nvGrpSpPr>
        <p:grpSpPr>
          <a:xfrm>
            <a:off x="1904611" y="2725028"/>
            <a:ext cx="1957215" cy="126000"/>
            <a:chOff x="1904611" y="2725028"/>
            <a:chExt cx="1957215" cy="126000"/>
          </a:xfrm>
        </p:grpSpPr>
        <p:cxnSp>
          <p:nvCxnSpPr>
            <p:cNvPr id="174" name="Elbow Connector 173">
              <a:extLst>
                <a:ext uri="{FF2B5EF4-FFF2-40B4-BE49-F238E27FC236}">
                  <a16:creationId xmlns:a16="http://schemas.microsoft.com/office/drawing/2014/main" id="{E60D1151-BC56-7348-91A3-FD737405C01C}"/>
                </a:ext>
              </a:extLst>
            </p:cNvPr>
            <p:cNvCxnSpPr>
              <a:cxnSpLocks/>
              <a:stCxn id="108" idx="3"/>
              <a:endCxn id="109" idx="3"/>
            </p:cNvCxnSpPr>
            <p:nvPr/>
          </p:nvCxnSpPr>
          <p:spPr>
            <a:xfrm flipV="1">
              <a:off x="2480611" y="2788027"/>
              <a:ext cx="805215" cy="2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F5E0764B-C07A-F045-9D51-0CDD57B36552}"/>
                </a:ext>
              </a:extLst>
            </p:cNvPr>
            <p:cNvGrpSpPr/>
            <p:nvPr/>
          </p:nvGrpSpPr>
          <p:grpSpPr>
            <a:xfrm>
              <a:off x="1904611" y="2725028"/>
              <a:ext cx="1957215" cy="126000"/>
              <a:chOff x="628651" y="3922295"/>
              <a:chExt cx="1957215" cy="126000"/>
            </a:xfrm>
          </p:grpSpPr>
          <p:sp>
            <p:nvSpPr>
              <p:cNvPr id="108" name="Pentagon 107">
                <a:extLst>
                  <a:ext uri="{FF2B5EF4-FFF2-40B4-BE49-F238E27FC236}">
                    <a16:creationId xmlns:a16="http://schemas.microsoft.com/office/drawing/2014/main" id="{AC31912B-74DC-2C4B-B3E4-D91040EB61E5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Pentagon 108">
                <a:extLst>
                  <a:ext uri="{FF2B5EF4-FFF2-40B4-BE49-F238E27FC236}">
                    <a16:creationId xmlns:a16="http://schemas.microsoft.com/office/drawing/2014/main" id="{C6E4A5AB-AAEA-4245-9B0C-3F778DD0B80F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537F106-B37F-9E47-91D4-B6E32716D5AD}"/>
              </a:ext>
            </a:extLst>
          </p:cNvPr>
          <p:cNvGrpSpPr/>
          <p:nvPr/>
        </p:nvGrpSpPr>
        <p:grpSpPr>
          <a:xfrm>
            <a:off x="495505" y="2727873"/>
            <a:ext cx="8096249" cy="2204356"/>
            <a:chOff x="495505" y="2727873"/>
            <a:chExt cx="8096249" cy="2204356"/>
          </a:xfrm>
        </p:grpSpPr>
        <p:grpSp>
          <p:nvGrpSpPr>
            <p:cNvPr id="219" name="Group 218">
              <a:extLst>
                <a:ext uri="{FF2B5EF4-FFF2-40B4-BE49-F238E27FC236}">
                  <a16:creationId xmlns:a16="http://schemas.microsoft.com/office/drawing/2014/main" id="{F403DE97-7AB7-A04E-9022-59523DD1F6A3}"/>
                </a:ext>
              </a:extLst>
            </p:cNvPr>
            <p:cNvGrpSpPr/>
            <p:nvPr/>
          </p:nvGrpSpPr>
          <p:grpSpPr>
            <a:xfrm>
              <a:off x="6087595" y="2727873"/>
              <a:ext cx="1461015" cy="126000"/>
              <a:chOff x="628651" y="3922295"/>
              <a:chExt cx="1461015" cy="126000"/>
            </a:xfrm>
          </p:grpSpPr>
          <p:sp>
            <p:nvSpPr>
              <p:cNvPr id="220" name="Pentagon 219">
                <a:extLst>
                  <a:ext uri="{FF2B5EF4-FFF2-40B4-BE49-F238E27FC236}">
                    <a16:creationId xmlns:a16="http://schemas.microsoft.com/office/drawing/2014/main" id="{6B62BF17-B8BD-8D44-AF82-2EF4696801A8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1" name="Pentagon 220">
                <a:extLst>
                  <a:ext uri="{FF2B5EF4-FFF2-40B4-BE49-F238E27FC236}">
                    <a16:creationId xmlns:a16="http://schemas.microsoft.com/office/drawing/2014/main" id="{FBCBE632-D7CE-7E48-AECD-38F727E58959}"/>
                  </a:ext>
                </a:extLst>
              </p:cNvPr>
              <p:cNvSpPr/>
              <p:nvPr/>
            </p:nvSpPr>
            <p:spPr>
              <a:xfrm rot="10800000">
                <a:off x="15136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22" name="Elbow Connector 221">
                <a:extLst>
                  <a:ext uri="{FF2B5EF4-FFF2-40B4-BE49-F238E27FC236}">
                    <a16:creationId xmlns:a16="http://schemas.microsoft.com/office/drawing/2014/main" id="{0C48BD0F-48E3-024D-BAE6-BE2FF5E2218D}"/>
                  </a:ext>
                </a:extLst>
              </p:cNvPr>
              <p:cNvCxnSpPr>
                <a:cxnSpLocks/>
                <a:stCxn id="220" idx="3"/>
                <a:endCxn id="221" idx="3"/>
              </p:cNvCxnSpPr>
              <p:nvPr/>
            </p:nvCxnSpPr>
            <p:spPr>
              <a:xfrm flipV="1">
                <a:off x="1204651" y="3985294"/>
                <a:ext cx="309015" cy="2"/>
              </a:xfrm>
              <a:prstGeom prst="bentConnector3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3B83E4C6-BBDD-DC42-AD62-5E18D807FBD4}"/>
                </a:ext>
              </a:extLst>
            </p:cNvPr>
            <p:cNvGrpSpPr/>
            <p:nvPr/>
          </p:nvGrpSpPr>
          <p:grpSpPr>
            <a:xfrm>
              <a:off x="495505" y="2886438"/>
              <a:ext cx="8096249" cy="2045791"/>
              <a:chOff x="495505" y="2886438"/>
              <a:chExt cx="8096249" cy="2045791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5DDAD9A5-DF45-4143-BB68-4DB73EFEE848}"/>
                  </a:ext>
                </a:extLst>
              </p:cNvPr>
              <p:cNvGrpSpPr/>
              <p:nvPr/>
            </p:nvGrpSpPr>
            <p:grpSpPr>
              <a:xfrm>
                <a:off x="618244" y="2906668"/>
                <a:ext cx="1461015" cy="126000"/>
                <a:chOff x="628651" y="3922295"/>
                <a:chExt cx="1461015" cy="126000"/>
              </a:xfrm>
            </p:grpSpPr>
            <p:sp>
              <p:nvSpPr>
                <p:cNvPr id="18" name="Pentagon 17">
                  <a:extLst>
                    <a:ext uri="{FF2B5EF4-FFF2-40B4-BE49-F238E27FC236}">
                      <a16:creationId xmlns:a16="http://schemas.microsoft.com/office/drawing/2014/main" id="{7FF24B15-AE14-AC43-A177-96A6F7F7CC8E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Pentagon 18">
                  <a:extLst>
                    <a:ext uri="{FF2B5EF4-FFF2-40B4-BE49-F238E27FC236}">
                      <a16:creationId xmlns:a16="http://schemas.microsoft.com/office/drawing/2014/main" id="{8A3F958B-850E-E048-8574-391FDCF3C7C4}"/>
                    </a:ext>
                  </a:extLst>
                </p:cNvPr>
                <p:cNvSpPr/>
                <p:nvPr/>
              </p:nvSpPr>
              <p:spPr>
                <a:xfrm rot="10800000">
                  <a:off x="15136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20" name="Elbow Connector 19">
                  <a:extLst>
                    <a:ext uri="{FF2B5EF4-FFF2-40B4-BE49-F238E27FC236}">
                      <a16:creationId xmlns:a16="http://schemas.microsoft.com/office/drawing/2014/main" id="{AE2053EB-AF7D-FD4C-8031-2B6B14219A07}"/>
                    </a:ext>
                  </a:extLst>
                </p:cNvPr>
                <p:cNvCxnSpPr>
                  <a:cxnSpLocks/>
                  <a:stCxn id="18" idx="3"/>
                  <a:endCxn id="19" idx="3"/>
                </p:cNvCxnSpPr>
                <p:nvPr/>
              </p:nvCxnSpPr>
              <p:spPr>
                <a:xfrm flipV="1">
                  <a:off x="1204651" y="3985294"/>
                  <a:ext cx="3090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E9642D3A-AA29-0649-9A8E-2158030312D0}"/>
                  </a:ext>
                </a:extLst>
              </p:cNvPr>
              <p:cNvGrpSpPr/>
              <p:nvPr/>
            </p:nvGrpSpPr>
            <p:grpSpPr>
              <a:xfrm>
                <a:off x="576327" y="3095665"/>
                <a:ext cx="1727021" cy="126000"/>
                <a:chOff x="628651" y="3922295"/>
                <a:chExt cx="1727021" cy="126000"/>
              </a:xfrm>
            </p:grpSpPr>
            <p:sp>
              <p:nvSpPr>
                <p:cNvPr id="22" name="Pentagon 21">
                  <a:extLst>
                    <a:ext uri="{FF2B5EF4-FFF2-40B4-BE49-F238E27FC236}">
                      <a16:creationId xmlns:a16="http://schemas.microsoft.com/office/drawing/2014/main" id="{4B50DDC4-0DF4-7143-B478-556D75350C10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" name="Pentagon 22">
                  <a:extLst>
                    <a:ext uri="{FF2B5EF4-FFF2-40B4-BE49-F238E27FC236}">
                      <a16:creationId xmlns:a16="http://schemas.microsoft.com/office/drawing/2014/main" id="{98C05892-02B8-F942-8D9F-561947DE5BD0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4" name="Elbow Connector 23">
                  <a:extLst>
                    <a:ext uri="{FF2B5EF4-FFF2-40B4-BE49-F238E27FC236}">
                      <a16:creationId xmlns:a16="http://schemas.microsoft.com/office/drawing/2014/main" id="{E068F6A1-016A-4F44-981F-730DE41A7270}"/>
                    </a:ext>
                  </a:extLst>
                </p:cNvPr>
                <p:cNvCxnSpPr>
                  <a:endCxn id="23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F21C9892-053B-ED42-8B40-C79219D13FFC}"/>
                  </a:ext>
                </a:extLst>
              </p:cNvPr>
              <p:cNvGrpSpPr/>
              <p:nvPr/>
            </p:nvGrpSpPr>
            <p:grpSpPr>
              <a:xfrm>
                <a:off x="495505" y="3281651"/>
                <a:ext cx="1727021" cy="126000"/>
                <a:chOff x="628651" y="3922295"/>
                <a:chExt cx="1727021" cy="126000"/>
              </a:xfrm>
            </p:grpSpPr>
            <p:sp>
              <p:nvSpPr>
                <p:cNvPr id="71" name="Pentagon 70">
                  <a:extLst>
                    <a:ext uri="{FF2B5EF4-FFF2-40B4-BE49-F238E27FC236}">
                      <a16:creationId xmlns:a16="http://schemas.microsoft.com/office/drawing/2014/main" id="{A04F9F95-5B82-6347-9DBF-53F87F92E1C6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Pentagon 71">
                  <a:extLst>
                    <a:ext uri="{FF2B5EF4-FFF2-40B4-BE49-F238E27FC236}">
                      <a16:creationId xmlns:a16="http://schemas.microsoft.com/office/drawing/2014/main" id="{78AA3AA1-3620-6C4A-9880-94E8152C2AFB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73" name="Elbow Connector 72">
                  <a:extLst>
                    <a:ext uri="{FF2B5EF4-FFF2-40B4-BE49-F238E27FC236}">
                      <a16:creationId xmlns:a16="http://schemas.microsoft.com/office/drawing/2014/main" id="{7AE1A943-0CA3-9C41-BD0D-D1C2A5BC4D63}"/>
                    </a:ext>
                  </a:extLst>
                </p:cNvPr>
                <p:cNvCxnSpPr>
                  <a:endCxn id="72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D88DA2EA-790D-0B46-8F77-A26C1D3AE104}"/>
                  </a:ext>
                </a:extLst>
              </p:cNvPr>
              <p:cNvGrpSpPr/>
              <p:nvPr/>
            </p:nvGrpSpPr>
            <p:grpSpPr>
              <a:xfrm>
                <a:off x="641229" y="3463290"/>
                <a:ext cx="1727021" cy="126000"/>
                <a:chOff x="628651" y="3922295"/>
                <a:chExt cx="1727021" cy="126000"/>
              </a:xfrm>
            </p:grpSpPr>
            <p:sp>
              <p:nvSpPr>
                <p:cNvPr id="75" name="Pentagon 74">
                  <a:extLst>
                    <a:ext uri="{FF2B5EF4-FFF2-40B4-BE49-F238E27FC236}">
                      <a16:creationId xmlns:a16="http://schemas.microsoft.com/office/drawing/2014/main" id="{64243894-2925-B744-8474-CC2857D69B9A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" name="Pentagon 75">
                  <a:extLst>
                    <a:ext uri="{FF2B5EF4-FFF2-40B4-BE49-F238E27FC236}">
                      <a16:creationId xmlns:a16="http://schemas.microsoft.com/office/drawing/2014/main" id="{C5A37F57-DAB8-F84E-BE96-27D75C87A675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77" name="Elbow Connector 76">
                  <a:extLst>
                    <a:ext uri="{FF2B5EF4-FFF2-40B4-BE49-F238E27FC236}">
                      <a16:creationId xmlns:a16="http://schemas.microsoft.com/office/drawing/2014/main" id="{97574432-20BF-A642-9100-7EFEE4C539D0}"/>
                    </a:ext>
                  </a:extLst>
                </p:cNvPr>
                <p:cNvCxnSpPr>
                  <a:endCxn id="76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E4DA0B5A-BC87-044F-9945-B6D9B0E78EAD}"/>
                  </a:ext>
                </a:extLst>
              </p:cNvPr>
              <p:cNvGrpSpPr/>
              <p:nvPr/>
            </p:nvGrpSpPr>
            <p:grpSpPr>
              <a:xfrm>
                <a:off x="751712" y="3652287"/>
                <a:ext cx="1727021" cy="126000"/>
                <a:chOff x="628651" y="3922295"/>
                <a:chExt cx="1727021" cy="126000"/>
              </a:xfrm>
            </p:grpSpPr>
            <p:sp>
              <p:nvSpPr>
                <p:cNvPr id="83" name="Pentagon 82">
                  <a:extLst>
                    <a:ext uri="{FF2B5EF4-FFF2-40B4-BE49-F238E27FC236}">
                      <a16:creationId xmlns:a16="http://schemas.microsoft.com/office/drawing/2014/main" id="{A123FDC2-4E33-A948-9174-0824F7D9DD10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Pentagon 83">
                  <a:extLst>
                    <a:ext uri="{FF2B5EF4-FFF2-40B4-BE49-F238E27FC236}">
                      <a16:creationId xmlns:a16="http://schemas.microsoft.com/office/drawing/2014/main" id="{D29E0116-99FE-324D-B074-97BBFB38C0C5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5" name="Elbow Connector 84">
                  <a:extLst>
                    <a:ext uri="{FF2B5EF4-FFF2-40B4-BE49-F238E27FC236}">
                      <a16:creationId xmlns:a16="http://schemas.microsoft.com/office/drawing/2014/main" id="{BAF18709-99B0-AC47-ACB1-71CF2E897766}"/>
                    </a:ext>
                  </a:extLst>
                </p:cNvPr>
                <p:cNvCxnSpPr>
                  <a:endCxn id="84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6" name="Group 85">
                <a:extLst>
                  <a:ext uri="{FF2B5EF4-FFF2-40B4-BE49-F238E27FC236}">
                    <a16:creationId xmlns:a16="http://schemas.microsoft.com/office/drawing/2014/main" id="{F616F46B-736F-C540-A4EA-35B1FF69E80C}"/>
                  </a:ext>
                </a:extLst>
              </p:cNvPr>
              <p:cNvGrpSpPr/>
              <p:nvPr/>
            </p:nvGrpSpPr>
            <p:grpSpPr>
              <a:xfrm>
                <a:off x="1098961" y="4032198"/>
                <a:ext cx="1727021" cy="126000"/>
                <a:chOff x="628651" y="3922295"/>
                <a:chExt cx="1727021" cy="126000"/>
              </a:xfrm>
            </p:grpSpPr>
            <p:sp>
              <p:nvSpPr>
                <p:cNvPr id="87" name="Pentagon 86">
                  <a:extLst>
                    <a:ext uri="{FF2B5EF4-FFF2-40B4-BE49-F238E27FC236}">
                      <a16:creationId xmlns:a16="http://schemas.microsoft.com/office/drawing/2014/main" id="{DC923261-B287-0048-90F4-188306B94AA0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Pentagon 87">
                  <a:extLst>
                    <a:ext uri="{FF2B5EF4-FFF2-40B4-BE49-F238E27FC236}">
                      <a16:creationId xmlns:a16="http://schemas.microsoft.com/office/drawing/2014/main" id="{A646F31C-55D4-394B-A20C-4494424490B2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9" name="Elbow Connector 88">
                  <a:extLst>
                    <a:ext uri="{FF2B5EF4-FFF2-40B4-BE49-F238E27FC236}">
                      <a16:creationId xmlns:a16="http://schemas.microsoft.com/office/drawing/2014/main" id="{6A257783-15B3-144D-8526-331E228FB8A1}"/>
                    </a:ext>
                  </a:extLst>
                </p:cNvPr>
                <p:cNvCxnSpPr>
                  <a:endCxn id="88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4BF32355-D3FC-8F47-BC22-3DB6B5A19BBB}"/>
                  </a:ext>
                </a:extLst>
              </p:cNvPr>
              <p:cNvGrpSpPr/>
              <p:nvPr/>
            </p:nvGrpSpPr>
            <p:grpSpPr>
              <a:xfrm>
                <a:off x="841311" y="3843201"/>
                <a:ext cx="1957215" cy="126000"/>
                <a:chOff x="1003627" y="5032563"/>
                <a:chExt cx="1957215" cy="126000"/>
              </a:xfrm>
            </p:grpSpPr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A49AAEDF-6BE2-D646-ABB5-1C3FF7461EC5}"/>
                    </a:ext>
                  </a:extLst>
                </p:cNvPr>
                <p:cNvGrpSpPr/>
                <p:nvPr/>
              </p:nvGrpSpPr>
              <p:grpSpPr>
                <a:xfrm>
                  <a:off x="1003627" y="5032563"/>
                  <a:ext cx="1957215" cy="126000"/>
                  <a:chOff x="628651" y="3922295"/>
                  <a:chExt cx="1957215" cy="126000"/>
                </a:xfrm>
              </p:grpSpPr>
              <p:sp>
                <p:nvSpPr>
                  <p:cNvPr id="79" name="Pentagon 78">
                    <a:extLst>
                      <a:ext uri="{FF2B5EF4-FFF2-40B4-BE49-F238E27FC236}">
                        <a16:creationId xmlns:a16="http://schemas.microsoft.com/office/drawing/2014/main" id="{DA134E60-9966-EF42-8C68-7B1CAA712EEF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0" name="Pentagon 79">
                    <a:extLst>
                      <a:ext uri="{FF2B5EF4-FFF2-40B4-BE49-F238E27FC236}">
                        <a16:creationId xmlns:a16="http://schemas.microsoft.com/office/drawing/2014/main" id="{44FD8D43-8348-D54F-8ACA-6DE54CB692F0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0098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93" name="Elbow Connector 92">
                  <a:extLst>
                    <a:ext uri="{FF2B5EF4-FFF2-40B4-BE49-F238E27FC236}">
                      <a16:creationId xmlns:a16="http://schemas.microsoft.com/office/drawing/2014/main" id="{FB7EF977-17C9-E64B-8911-0B1C60BE2F51}"/>
                    </a:ext>
                  </a:extLst>
                </p:cNvPr>
                <p:cNvCxnSpPr>
                  <a:cxnSpLocks/>
                  <a:stCxn id="79" idx="3"/>
                  <a:endCxn id="80" idx="3"/>
                </p:cNvCxnSpPr>
                <p:nvPr/>
              </p:nvCxnSpPr>
              <p:spPr>
                <a:xfrm flipV="1">
                  <a:off x="1579627" y="5095562"/>
                  <a:ext cx="8052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1BF7161A-2ED6-C646-98D6-74EF029FDDA8}"/>
                  </a:ext>
                </a:extLst>
              </p:cNvPr>
              <p:cNvGrpSpPr/>
              <p:nvPr/>
            </p:nvGrpSpPr>
            <p:grpSpPr>
              <a:xfrm>
                <a:off x="906244" y="4225687"/>
                <a:ext cx="1727021" cy="126000"/>
                <a:chOff x="628651" y="3922295"/>
                <a:chExt cx="1727021" cy="126000"/>
              </a:xfrm>
            </p:grpSpPr>
            <p:sp>
              <p:nvSpPr>
                <p:cNvPr id="96" name="Pentagon 95">
                  <a:extLst>
                    <a:ext uri="{FF2B5EF4-FFF2-40B4-BE49-F238E27FC236}">
                      <a16:creationId xmlns:a16="http://schemas.microsoft.com/office/drawing/2014/main" id="{76A5AD48-88D4-E541-94E4-E41751B72125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Pentagon 96">
                  <a:extLst>
                    <a:ext uri="{FF2B5EF4-FFF2-40B4-BE49-F238E27FC236}">
                      <a16:creationId xmlns:a16="http://schemas.microsoft.com/office/drawing/2014/main" id="{D8ABBA88-9097-C442-8A00-28A94B8F1A28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8" name="Elbow Connector 97">
                  <a:extLst>
                    <a:ext uri="{FF2B5EF4-FFF2-40B4-BE49-F238E27FC236}">
                      <a16:creationId xmlns:a16="http://schemas.microsoft.com/office/drawing/2014/main" id="{DCBD24D0-4E82-514A-8E4A-04F22DC32C57}"/>
                    </a:ext>
                  </a:extLst>
                </p:cNvPr>
                <p:cNvCxnSpPr>
                  <a:endCxn id="97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C8CBAE85-6D16-3340-A922-8BFDAEE2B743}"/>
                  </a:ext>
                </a:extLst>
              </p:cNvPr>
              <p:cNvGrpSpPr/>
              <p:nvPr/>
            </p:nvGrpSpPr>
            <p:grpSpPr>
              <a:xfrm>
                <a:off x="1181884" y="4418658"/>
                <a:ext cx="1727021" cy="126000"/>
                <a:chOff x="628651" y="3922295"/>
                <a:chExt cx="1727021" cy="126000"/>
              </a:xfrm>
            </p:grpSpPr>
            <p:sp>
              <p:nvSpPr>
                <p:cNvPr id="100" name="Pentagon 99">
                  <a:extLst>
                    <a:ext uri="{FF2B5EF4-FFF2-40B4-BE49-F238E27FC236}">
                      <a16:creationId xmlns:a16="http://schemas.microsoft.com/office/drawing/2014/main" id="{0522073D-6A1B-3A40-AB2F-B071709EC1D6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1" name="Pentagon 100">
                  <a:extLst>
                    <a:ext uri="{FF2B5EF4-FFF2-40B4-BE49-F238E27FC236}">
                      <a16:creationId xmlns:a16="http://schemas.microsoft.com/office/drawing/2014/main" id="{54CE66A2-3CF8-A64B-8E87-C075A05A6DE3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02" name="Elbow Connector 101">
                  <a:extLst>
                    <a:ext uri="{FF2B5EF4-FFF2-40B4-BE49-F238E27FC236}">
                      <a16:creationId xmlns:a16="http://schemas.microsoft.com/office/drawing/2014/main" id="{241D62E2-8D7F-1A4A-85CC-983998262A92}"/>
                    </a:ext>
                  </a:extLst>
                </p:cNvPr>
                <p:cNvCxnSpPr>
                  <a:endCxn id="101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D0EEBD14-EAA1-D840-B320-FE68E7EF6972}"/>
                  </a:ext>
                </a:extLst>
              </p:cNvPr>
              <p:cNvGrpSpPr/>
              <p:nvPr/>
            </p:nvGrpSpPr>
            <p:grpSpPr>
              <a:xfrm>
                <a:off x="1690432" y="4609572"/>
                <a:ext cx="1461015" cy="126000"/>
                <a:chOff x="628651" y="3922295"/>
                <a:chExt cx="1461015" cy="126000"/>
              </a:xfrm>
            </p:grpSpPr>
            <p:sp>
              <p:nvSpPr>
                <p:cNvPr id="104" name="Pentagon 103">
                  <a:extLst>
                    <a:ext uri="{FF2B5EF4-FFF2-40B4-BE49-F238E27FC236}">
                      <a16:creationId xmlns:a16="http://schemas.microsoft.com/office/drawing/2014/main" id="{7C7FEC32-FFFB-8A4D-BCF4-E41DB96FA3BD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" name="Pentagon 104">
                  <a:extLst>
                    <a:ext uri="{FF2B5EF4-FFF2-40B4-BE49-F238E27FC236}">
                      <a16:creationId xmlns:a16="http://schemas.microsoft.com/office/drawing/2014/main" id="{35BB352B-27A7-B54E-803F-82DB22F27343}"/>
                    </a:ext>
                  </a:extLst>
                </p:cNvPr>
                <p:cNvSpPr/>
                <p:nvPr/>
              </p:nvSpPr>
              <p:spPr>
                <a:xfrm rot="10800000">
                  <a:off x="15136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106" name="Elbow Connector 105">
                  <a:extLst>
                    <a:ext uri="{FF2B5EF4-FFF2-40B4-BE49-F238E27FC236}">
                      <a16:creationId xmlns:a16="http://schemas.microsoft.com/office/drawing/2014/main" id="{FA4ABFAD-0E08-B24E-BDD7-ABF911DC7635}"/>
                    </a:ext>
                  </a:extLst>
                </p:cNvPr>
                <p:cNvCxnSpPr>
                  <a:cxnSpLocks/>
                  <a:stCxn id="104" idx="3"/>
                  <a:endCxn id="105" idx="3"/>
                </p:cNvCxnSpPr>
                <p:nvPr/>
              </p:nvCxnSpPr>
              <p:spPr>
                <a:xfrm flipV="1">
                  <a:off x="1204651" y="3985294"/>
                  <a:ext cx="3090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A13D7278-1A19-F34D-8BD4-C1B3070712CA}"/>
                  </a:ext>
                </a:extLst>
              </p:cNvPr>
              <p:cNvGrpSpPr/>
              <p:nvPr/>
            </p:nvGrpSpPr>
            <p:grpSpPr>
              <a:xfrm>
                <a:off x="2220806" y="2902177"/>
                <a:ext cx="1727021" cy="126000"/>
                <a:chOff x="628651" y="3922295"/>
                <a:chExt cx="1727021" cy="126000"/>
              </a:xfrm>
            </p:grpSpPr>
            <p:sp>
              <p:nvSpPr>
                <p:cNvPr id="111" name="Pentagon 110">
                  <a:extLst>
                    <a:ext uri="{FF2B5EF4-FFF2-40B4-BE49-F238E27FC236}">
                      <a16:creationId xmlns:a16="http://schemas.microsoft.com/office/drawing/2014/main" id="{FE52BA82-B4BA-094A-8795-8A0A40E20ADF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Pentagon 111">
                  <a:extLst>
                    <a:ext uri="{FF2B5EF4-FFF2-40B4-BE49-F238E27FC236}">
                      <a16:creationId xmlns:a16="http://schemas.microsoft.com/office/drawing/2014/main" id="{9D2ED536-AC25-0945-BFDF-1242ED62346E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13" name="Elbow Connector 112">
                  <a:extLst>
                    <a:ext uri="{FF2B5EF4-FFF2-40B4-BE49-F238E27FC236}">
                      <a16:creationId xmlns:a16="http://schemas.microsoft.com/office/drawing/2014/main" id="{DFB07A1C-4A8A-544D-9897-EF0132DC9E98}"/>
                    </a:ext>
                  </a:extLst>
                </p:cNvPr>
                <p:cNvCxnSpPr>
                  <a:endCxn id="112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4" name="Group 113">
                <a:extLst>
                  <a:ext uri="{FF2B5EF4-FFF2-40B4-BE49-F238E27FC236}">
                    <a16:creationId xmlns:a16="http://schemas.microsoft.com/office/drawing/2014/main" id="{999F7A0E-5FD8-F541-9FDE-130C38B17647}"/>
                  </a:ext>
                </a:extLst>
              </p:cNvPr>
              <p:cNvGrpSpPr/>
              <p:nvPr/>
            </p:nvGrpSpPr>
            <p:grpSpPr>
              <a:xfrm>
                <a:off x="2420939" y="3087277"/>
                <a:ext cx="1461015" cy="126000"/>
                <a:chOff x="628651" y="3922295"/>
                <a:chExt cx="1461015" cy="126000"/>
              </a:xfrm>
            </p:grpSpPr>
            <p:sp>
              <p:nvSpPr>
                <p:cNvPr id="115" name="Pentagon 114">
                  <a:extLst>
                    <a:ext uri="{FF2B5EF4-FFF2-40B4-BE49-F238E27FC236}">
                      <a16:creationId xmlns:a16="http://schemas.microsoft.com/office/drawing/2014/main" id="{612602FE-061E-9A4D-800B-0989A324B3E4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Pentagon 115">
                  <a:extLst>
                    <a:ext uri="{FF2B5EF4-FFF2-40B4-BE49-F238E27FC236}">
                      <a16:creationId xmlns:a16="http://schemas.microsoft.com/office/drawing/2014/main" id="{DD2914B0-9E42-354F-A066-E44393DB3562}"/>
                    </a:ext>
                  </a:extLst>
                </p:cNvPr>
                <p:cNvSpPr/>
                <p:nvPr/>
              </p:nvSpPr>
              <p:spPr>
                <a:xfrm rot="10800000">
                  <a:off x="15136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117" name="Elbow Connector 116">
                  <a:extLst>
                    <a:ext uri="{FF2B5EF4-FFF2-40B4-BE49-F238E27FC236}">
                      <a16:creationId xmlns:a16="http://schemas.microsoft.com/office/drawing/2014/main" id="{11422173-92E0-E945-A662-4650B0B4677F}"/>
                    </a:ext>
                  </a:extLst>
                </p:cNvPr>
                <p:cNvCxnSpPr>
                  <a:cxnSpLocks/>
                  <a:stCxn id="115" idx="3"/>
                  <a:endCxn id="116" idx="3"/>
                </p:cNvCxnSpPr>
                <p:nvPr/>
              </p:nvCxnSpPr>
              <p:spPr>
                <a:xfrm flipV="1">
                  <a:off x="1204651" y="3985294"/>
                  <a:ext cx="3090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8" name="Group 117">
                <a:extLst>
                  <a:ext uri="{FF2B5EF4-FFF2-40B4-BE49-F238E27FC236}">
                    <a16:creationId xmlns:a16="http://schemas.microsoft.com/office/drawing/2014/main" id="{B552D40E-08D2-624C-A04F-54996AEF3487}"/>
                  </a:ext>
                </a:extLst>
              </p:cNvPr>
              <p:cNvGrpSpPr/>
              <p:nvPr/>
            </p:nvGrpSpPr>
            <p:grpSpPr>
              <a:xfrm>
                <a:off x="2332904" y="3300766"/>
                <a:ext cx="1727021" cy="126000"/>
                <a:chOff x="628651" y="3922295"/>
                <a:chExt cx="1727021" cy="126000"/>
              </a:xfrm>
            </p:grpSpPr>
            <p:sp>
              <p:nvSpPr>
                <p:cNvPr id="119" name="Pentagon 118">
                  <a:extLst>
                    <a:ext uri="{FF2B5EF4-FFF2-40B4-BE49-F238E27FC236}">
                      <a16:creationId xmlns:a16="http://schemas.microsoft.com/office/drawing/2014/main" id="{16582A9D-CB30-4F48-AFA4-40F212A56CBB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" name="Pentagon 119">
                  <a:extLst>
                    <a:ext uri="{FF2B5EF4-FFF2-40B4-BE49-F238E27FC236}">
                      <a16:creationId xmlns:a16="http://schemas.microsoft.com/office/drawing/2014/main" id="{A81CE2B5-EF1D-C045-8F24-D172C1C8B61C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21" name="Elbow Connector 120">
                  <a:extLst>
                    <a:ext uri="{FF2B5EF4-FFF2-40B4-BE49-F238E27FC236}">
                      <a16:creationId xmlns:a16="http://schemas.microsoft.com/office/drawing/2014/main" id="{4A9BE625-82C3-D54D-B02C-5858B9E04D06}"/>
                    </a:ext>
                  </a:extLst>
                </p:cNvPr>
                <p:cNvCxnSpPr>
                  <a:endCxn id="120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D5E9EEC5-8FD1-2640-87D9-1F50F088340F}"/>
                  </a:ext>
                </a:extLst>
              </p:cNvPr>
              <p:cNvGrpSpPr/>
              <p:nvPr/>
            </p:nvGrpSpPr>
            <p:grpSpPr>
              <a:xfrm>
                <a:off x="2482599" y="3461998"/>
                <a:ext cx="1727021" cy="126000"/>
                <a:chOff x="628651" y="3922295"/>
                <a:chExt cx="1727021" cy="126000"/>
              </a:xfrm>
            </p:grpSpPr>
            <p:sp>
              <p:nvSpPr>
                <p:cNvPr id="123" name="Pentagon 122">
                  <a:extLst>
                    <a:ext uri="{FF2B5EF4-FFF2-40B4-BE49-F238E27FC236}">
                      <a16:creationId xmlns:a16="http://schemas.microsoft.com/office/drawing/2014/main" id="{750635E6-1E17-DA47-9D71-6CC3D0F64209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4" name="Pentagon 123">
                  <a:extLst>
                    <a:ext uri="{FF2B5EF4-FFF2-40B4-BE49-F238E27FC236}">
                      <a16:creationId xmlns:a16="http://schemas.microsoft.com/office/drawing/2014/main" id="{3822610D-7F84-CD44-B5D7-C78657991992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25" name="Elbow Connector 124">
                  <a:extLst>
                    <a:ext uri="{FF2B5EF4-FFF2-40B4-BE49-F238E27FC236}">
                      <a16:creationId xmlns:a16="http://schemas.microsoft.com/office/drawing/2014/main" id="{1474F0BB-04E5-954A-AE57-F67CAEDF725F}"/>
                    </a:ext>
                  </a:extLst>
                </p:cNvPr>
                <p:cNvCxnSpPr>
                  <a:endCxn id="124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0" name="Group 129">
                <a:extLst>
                  <a:ext uri="{FF2B5EF4-FFF2-40B4-BE49-F238E27FC236}">
                    <a16:creationId xmlns:a16="http://schemas.microsoft.com/office/drawing/2014/main" id="{FB1D11D1-1A61-F64B-8F22-6C80856FB518}"/>
                  </a:ext>
                </a:extLst>
              </p:cNvPr>
              <p:cNvGrpSpPr/>
              <p:nvPr/>
            </p:nvGrpSpPr>
            <p:grpSpPr>
              <a:xfrm>
                <a:off x="2582282" y="3657477"/>
                <a:ext cx="1957215" cy="126000"/>
                <a:chOff x="1003627" y="5032563"/>
                <a:chExt cx="1957215" cy="126000"/>
              </a:xfrm>
            </p:grpSpPr>
            <p:grpSp>
              <p:nvGrpSpPr>
                <p:cNvPr id="131" name="Group 130">
                  <a:extLst>
                    <a:ext uri="{FF2B5EF4-FFF2-40B4-BE49-F238E27FC236}">
                      <a16:creationId xmlns:a16="http://schemas.microsoft.com/office/drawing/2014/main" id="{D48ED782-1EF2-954E-8C10-FDB7408E68BF}"/>
                    </a:ext>
                  </a:extLst>
                </p:cNvPr>
                <p:cNvGrpSpPr/>
                <p:nvPr/>
              </p:nvGrpSpPr>
              <p:grpSpPr>
                <a:xfrm>
                  <a:off x="1003627" y="5032563"/>
                  <a:ext cx="1957215" cy="126000"/>
                  <a:chOff x="628651" y="3922295"/>
                  <a:chExt cx="1957215" cy="126000"/>
                </a:xfrm>
              </p:grpSpPr>
              <p:sp>
                <p:nvSpPr>
                  <p:cNvPr id="133" name="Pentagon 132">
                    <a:extLst>
                      <a:ext uri="{FF2B5EF4-FFF2-40B4-BE49-F238E27FC236}">
                        <a16:creationId xmlns:a16="http://schemas.microsoft.com/office/drawing/2014/main" id="{8883EF30-E9B3-CC4E-ADA9-4946F0F0C1D7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4" name="Pentagon 133">
                    <a:extLst>
                      <a:ext uri="{FF2B5EF4-FFF2-40B4-BE49-F238E27FC236}">
                        <a16:creationId xmlns:a16="http://schemas.microsoft.com/office/drawing/2014/main" id="{E3739766-B41E-0945-ACAA-F93858CED234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0098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132" name="Elbow Connector 131">
                  <a:extLst>
                    <a:ext uri="{FF2B5EF4-FFF2-40B4-BE49-F238E27FC236}">
                      <a16:creationId xmlns:a16="http://schemas.microsoft.com/office/drawing/2014/main" id="{8C83AB8A-AA29-BD4A-9563-455C62EEF9AD}"/>
                    </a:ext>
                  </a:extLst>
                </p:cNvPr>
                <p:cNvCxnSpPr>
                  <a:cxnSpLocks/>
                  <a:stCxn id="133" idx="3"/>
                  <a:endCxn id="134" idx="3"/>
                </p:cNvCxnSpPr>
                <p:nvPr/>
              </p:nvCxnSpPr>
              <p:spPr>
                <a:xfrm flipV="1">
                  <a:off x="1579627" y="5095562"/>
                  <a:ext cx="8052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5" name="Group 134">
                <a:extLst>
                  <a:ext uri="{FF2B5EF4-FFF2-40B4-BE49-F238E27FC236}">
                    <a16:creationId xmlns:a16="http://schemas.microsoft.com/office/drawing/2014/main" id="{3ECB170B-5EF8-1348-BF7D-26463008DED7}"/>
                  </a:ext>
                </a:extLst>
              </p:cNvPr>
              <p:cNvGrpSpPr/>
              <p:nvPr/>
            </p:nvGrpSpPr>
            <p:grpSpPr>
              <a:xfrm>
                <a:off x="2897753" y="3838235"/>
                <a:ext cx="3978039" cy="127305"/>
                <a:chOff x="1003627" y="5031258"/>
                <a:chExt cx="3978039" cy="127305"/>
              </a:xfrm>
            </p:grpSpPr>
            <p:grpSp>
              <p:nvGrpSpPr>
                <p:cNvPr id="136" name="Group 135">
                  <a:extLst>
                    <a:ext uri="{FF2B5EF4-FFF2-40B4-BE49-F238E27FC236}">
                      <a16:creationId xmlns:a16="http://schemas.microsoft.com/office/drawing/2014/main" id="{E53ADB64-19F1-BB4A-963E-ADF923D818A1}"/>
                    </a:ext>
                  </a:extLst>
                </p:cNvPr>
                <p:cNvGrpSpPr/>
                <p:nvPr/>
              </p:nvGrpSpPr>
              <p:grpSpPr>
                <a:xfrm>
                  <a:off x="1003627" y="5031258"/>
                  <a:ext cx="3978039" cy="127305"/>
                  <a:chOff x="628651" y="3920990"/>
                  <a:chExt cx="3978039" cy="127305"/>
                </a:xfrm>
              </p:grpSpPr>
              <p:sp>
                <p:nvSpPr>
                  <p:cNvPr id="138" name="Pentagon 137">
                    <a:extLst>
                      <a:ext uri="{FF2B5EF4-FFF2-40B4-BE49-F238E27FC236}">
                        <a16:creationId xmlns:a16="http://schemas.microsoft.com/office/drawing/2014/main" id="{3E92108D-A22B-B64F-A823-F36990C61537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9" name="Pentagon 138">
                    <a:extLst>
                      <a:ext uri="{FF2B5EF4-FFF2-40B4-BE49-F238E27FC236}">
                        <a16:creationId xmlns:a16="http://schemas.microsoft.com/office/drawing/2014/main" id="{62612795-F2BB-A543-855E-BC19CE35D95B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030690" y="3920990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137" name="Elbow Connector 136">
                  <a:extLst>
                    <a:ext uri="{FF2B5EF4-FFF2-40B4-BE49-F238E27FC236}">
                      <a16:creationId xmlns:a16="http://schemas.microsoft.com/office/drawing/2014/main" id="{EBB9D1AE-7FEF-1341-8737-DC2520052F12}"/>
                    </a:ext>
                  </a:extLst>
                </p:cNvPr>
                <p:cNvCxnSpPr>
                  <a:cxnSpLocks/>
                  <a:stCxn id="138" idx="3"/>
                  <a:endCxn id="139" idx="3"/>
                </p:cNvCxnSpPr>
                <p:nvPr/>
              </p:nvCxnSpPr>
              <p:spPr>
                <a:xfrm flipV="1">
                  <a:off x="1579627" y="5094257"/>
                  <a:ext cx="2826039" cy="1307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1" name="Group 140">
                <a:extLst>
                  <a:ext uri="{FF2B5EF4-FFF2-40B4-BE49-F238E27FC236}">
                    <a16:creationId xmlns:a16="http://schemas.microsoft.com/office/drawing/2014/main" id="{DEF55663-6D8D-6F49-B71C-DDA2B73E1F4E}"/>
                  </a:ext>
                </a:extLst>
              </p:cNvPr>
              <p:cNvGrpSpPr/>
              <p:nvPr/>
            </p:nvGrpSpPr>
            <p:grpSpPr>
              <a:xfrm>
                <a:off x="3058599" y="4036362"/>
                <a:ext cx="3690039" cy="125999"/>
                <a:chOff x="1003627" y="5032564"/>
                <a:chExt cx="3690039" cy="125999"/>
              </a:xfrm>
            </p:grpSpPr>
            <p:grpSp>
              <p:nvGrpSpPr>
                <p:cNvPr id="142" name="Group 141">
                  <a:extLst>
                    <a:ext uri="{FF2B5EF4-FFF2-40B4-BE49-F238E27FC236}">
                      <a16:creationId xmlns:a16="http://schemas.microsoft.com/office/drawing/2014/main" id="{A884427C-871F-784D-802F-06BA92174ABA}"/>
                    </a:ext>
                  </a:extLst>
                </p:cNvPr>
                <p:cNvGrpSpPr/>
                <p:nvPr/>
              </p:nvGrpSpPr>
              <p:grpSpPr>
                <a:xfrm>
                  <a:off x="1003627" y="5032564"/>
                  <a:ext cx="3690039" cy="125999"/>
                  <a:chOff x="628651" y="3922296"/>
                  <a:chExt cx="3690039" cy="125999"/>
                </a:xfrm>
              </p:grpSpPr>
              <p:sp>
                <p:nvSpPr>
                  <p:cNvPr id="144" name="Pentagon 143">
                    <a:extLst>
                      <a:ext uri="{FF2B5EF4-FFF2-40B4-BE49-F238E27FC236}">
                        <a16:creationId xmlns:a16="http://schemas.microsoft.com/office/drawing/2014/main" id="{A1477885-4C3A-6147-A059-3813A001DAB2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5" name="Pentagon 144">
                    <a:extLst>
                      <a:ext uri="{FF2B5EF4-FFF2-40B4-BE49-F238E27FC236}">
                        <a16:creationId xmlns:a16="http://schemas.microsoft.com/office/drawing/2014/main" id="{403EB4A0-1FB6-564B-A90D-485BFFA7089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742690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143" name="Elbow Connector 142">
                  <a:extLst>
                    <a:ext uri="{FF2B5EF4-FFF2-40B4-BE49-F238E27FC236}">
                      <a16:creationId xmlns:a16="http://schemas.microsoft.com/office/drawing/2014/main" id="{FCAB546E-8B04-6F42-A071-8112F55A4E71}"/>
                    </a:ext>
                  </a:extLst>
                </p:cNvPr>
                <p:cNvCxnSpPr>
                  <a:cxnSpLocks/>
                  <a:stCxn id="144" idx="3"/>
                  <a:endCxn id="145" idx="3"/>
                </p:cNvCxnSpPr>
                <p:nvPr/>
              </p:nvCxnSpPr>
              <p:spPr>
                <a:xfrm flipV="1">
                  <a:off x="1579627" y="5095563"/>
                  <a:ext cx="2538039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B442D1CA-C232-3643-83DE-04B367B497CA}"/>
                  </a:ext>
                </a:extLst>
              </p:cNvPr>
              <p:cNvGrpSpPr/>
              <p:nvPr/>
            </p:nvGrpSpPr>
            <p:grpSpPr>
              <a:xfrm>
                <a:off x="2761967" y="4224403"/>
                <a:ext cx="4057815" cy="125999"/>
                <a:chOff x="1003627" y="5032564"/>
                <a:chExt cx="4057815" cy="125999"/>
              </a:xfrm>
            </p:grpSpPr>
            <p:grpSp>
              <p:nvGrpSpPr>
                <p:cNvPr id="148" name="Group 147">
                  <a:extLst>
                    <a:ext uri="{FF2B5EF4-FFF2-40B4-BE49-F238E27FC236}">
                      <a16:creationId xmlns:a16="http://schemas.microsoft.com/office/drawing/2014/main" id="{EFDA79DB-884B-CB4C-9269-907C6ACD032A}"/>
                    </a:ext>
                  </a:extLst>
                </p:cNvPr>
                <p:cNvGrpSpPr/>
                <p:nvPr/>
              </p:nvGrpSpPr>
              <p:grpSpPr>
                <a:xfrm>
                  <a:off x="1003627" y="5032564"/>
                  <a:ext cx="4057815" cy="125999"/>
                  <a:chOff x="628651" y="3922296"/>
                  <a:chExt cx="4057815" cy="125999"/>
                </a:xfrm>
              </p:grpSpPr>
              <p:sp>
                <p:nvSpPr>
                  <p:cNvPr id="150" name="Pentagon 149">
                    <a:extLst>
                      <a:ext uri="{FF2B5EF4-FFF2-40B4-BE49-F238E27FC236}">
                        <a16:creationId xmlns:a16="http://schemas.microsoft.com/office/drawing/2014/main" id="{303CDACB-9268-794C-88B2-07B1CA67104E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1" name="Pentagon 150">
                    <a:extLst>
                      <a:ext uri="{FF2B5EF4-FFF2-40B4-BE49-F238E27FC236}">
                        <a16:creationId xmlns:a16="http://schemas.microsoft.com/office/drawing/2014/main" id="{81DE0E54-BD96-1A42-99F8-741C9BAC2F9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110466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149" name="Elbow Connector 148">
                  <a:extLst>
                    <a:ext uri="{FF2B5EF4-FFF2-40B4-BE49-F238E27FC236}">
                      <a16:creationId xmlns:a16="http://schemas.microsoft.com/office/drawing/2014/main" id="{28B02417-97F9-2D4F-B94F-9345E77E999B}"/>
                    </a:ext>
                  </a:extLst>
                </p:cNvPr>
                <p:cNvCxnSpPr>
                  <a:cxnSpLocks/>
                  <a:stCxn id="150" idx="3"/>
                  <a:endCxn id="151" idx="3"/>
                </p:cNvCxnSpPr>
                <p:nvPr/>
              </p:nvCxnSpPr>
              <p:spPr>
                <a:xfrm flipV="1">
                  <a:off x="1579627" y="5095563"/>
                  <a:ext cx="2905815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4" name="Group 153">
                <a:extLst>
                  <a:ext uri="{FF2B5EF4-FFF2-40B4-BE49-F238E27FC236}">
                    <a16:creationId xmlns:a16="http://schemas.microsoft.com/office/drawing/2014/main" id="{0DB05114-A4F6-B54B-99F1-0526ACB35F56}"/>
                  </a:ext>
                </a:extLst>
              </p:cNvPr>
              <p:cNvGrpSpPr/>
              <p:nvPr/>
            </p:nvGrpSpPr>
            <p:grpSpPr>
              <a:xfrm>
                <a:off x="3043004" y="4419601"/>
                <a:ext cx="3690039" cy="125999"/>
                <a:chOff x="1003627" y="5032564"/>
                <a:chExt cx="3690039" cy="125999"/>
              </a:xfrm>
            </p:grpSpPr>
            <p:grpSp>
              <p:nvGrpSpPr>
                <p:cNvPr id="155" name="Group 154">
                  <a:extLst>
                    <a:ext uri="{FF2B5EF4-FFF2-40B4-BE49-F238E27FC236}">
                      <a16:creationId xmlns:a16="http://schemas.microsoft.com/office/drawing/2014/main" id="{282AC817-F743-B849-A66C-295BE05F79F1}"/>
                    </a:ext>
                  </a:extLst>
                </p:cNvPr>
                <p:cNvGrpSpPr/>
                <p:nvPr/>
              </p:nvGrpSpPr>
              <p:grpSpPr>
                <a:xfrm>
                  <a:off x="1003627" y="5032564"/>
                  <a:ext cx="3690039" cy="125999"/>
                  <a:chOff x="628651" y="3922296"/>
                  <a:chExt cx="3690039" cy="125999"/>
                </a:xfrm>
              </p:grpSpPr>
              <p:sp>
                <p:nvSpPr>
                  <p:cNvPr id="157" name="Pentagon 156">
                    <a:extLst>
                      <a:ext uri="{FF2B5EF4-FFF2-40B4-BE49-F238E27FC236}">
                        <a16:creationId xmlns:a16="http://schemas.microsoft.com/office/drawing/2014/main" id="{395CE42F-4A18-A84A-84DB-1104DA44478A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8" name="Pentagon 157">
                    <a:extLst>
                      <a:ext uri="{FF2B5EF4-FFF2-40B4-BE49-F238E27FC236}">
                        <a16:creationId xmlns:a16="http://schemas.microsoft.com/office/drawing/2014/main" id="{CF5D649E-5386-EC40-A78B-1E9678966864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742690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156" name="Elbow Connector 155">
                  <a:extLst>
                    <a:ext uri="{FF2B5EF4-FFF2-40B4-BE49-F238E27FC236}">
                      <a16:creationId xmlns:a16="http://schemas.microsoft.com/office/drawing/2014/main" id="{13BEE2CB-9717-CB48-BD7C-503C6F376333}"/>
                    </a:ext>
                  </a:extLst>
                </p:cNvPr>
                <p:cNvCxnSpPr>
                  <a:cxnSpLocks/>
                  <a:stCxn id="157" idx="3"/>
                  <a:endCxn id="158" idx="3"/>
                </p:cNvCxnSpPr>
                <p:nvPr/>
              </p:nvCxnSpPr>
              <p:spPr>
                <a:xfrm flipV="1">
                  <a:off x="1579627" y="5095563"/>
                  <a:ext cx="2538039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F45881C6-04A7-D74F-A6FA-DD3124F2ADC4}"/>
                  </a:ext>
                </a:extLst>
              </p:cNvPr>
              <p:cNvGrpSpPr/>
              <p:nvPr/>
            </p:nvGrpSpPr>
            <p:grpSpPr>
              <a:xfrm>
                <a:off x="3285825" y="4604923"/>
                <a:ext cx="3382788" cy="129286"/>
                <a:chOff x="1003627" y="5029277"/>
                <a:chExt cx="3382788" cy="129286"/>
              </a:xfrm>
            </p:grpSpPr>
            <p:grpSp>
              <p:nvGrpSpPr>
                <p:cNvPr id="160" name="Group 159">
                  <a:extLst>
                    <a:ext uri="{FF2B5EF4-FFF2-40B4-BE49-F238E27FC236}">
                      <a16:creationId xmlns:a16="http://schemas.microsoft.com/office/drawing/2014/main" id="{1007AB92-BADB-C549-BFC2-578AED81B587}"/>
                    </a:ext>
                  </a:extLst>
                </p:cNvPr>
                <p:cNvGrpSpPr/>
                <p:nvPr/>
              </p:nvGrpSpPr>
              <p:grpSpPr>
                <a:xfrm>
                  <a:off x="1003627" y="5029277"/>
                  <a:ext cx="3382788" cy="129286"/>
                  <a:chOff x="628651" y="3919009"/>
                  <a:chExt cx="3382788" cy="129286"/>
                </a:xfrm>
              </p:grpSpPr>
              <p:sp>
                <p:nvSpPr>
                  <p:cNvPr id="162" name="Pentagon 161">
                    <a:extLst>
                      <a:ext uri="{FF2B5EF4-FFF2-40B4-BE49-F238E27FC236}">
                        <a16:creationId xmlns:a16="http://schemas.microsoft.com/office/drawing/2014/main" id="{7B4700E2-F9C5-B64E-A8B7-4F0C435FD649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63" name="Pentagon 162">
                    <a:extLst>
                      <a:ext uri="{FF2B5EF4-FFF2-40B4-BE49-F238E27FC236}">
                        <a16:creationId xmlns:a16="http://schemas.microsoft.com/office/drawing/2014/main" id="{2D66BE18-4B74-5A49-B916-52E0F2ACAC98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435439" y="3919009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161" name="Elbow Connector 160">
                  <a:extLst>
                    <a:ext uri="{FF2B5EF4-FFF2-40B4-BE49-F238E27FC236}">
                      <a16:creationId xmlns:a16="http://schemas.microsoft.com/office/drawing/2014/main" id="{5115A027-734B-F64F-932E-680EC16DB372}"/>
                    </a:ext>
                  </a:extLst>
                </p:cNvPr>
                <p:cNvCxnSpPr>
                  <a:cxnSpLocks/>
                  <a:stCxn id="162" idx="3"/>
                  <a:endCxn id="163" idx="3"/>
                </p:cNvCxnSpPr>
                <p:nvPr/>
              </p:nvCxnSpPr>
              <p:spPr>
                <a:xfrm flipV="1">
                  <a:off x="1579627" y="5092276"/>
                  <a:ext cx="2230788" cy="3288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5" name="Group 164">
                <a:extLst>
                  <a:ext uri="{FF2B5EF4-FFF2-40B4-BE49-F238E27FC236}">
                    <a16:creationId xmlns:a16="http://schemas.microsoft.com/office/drawing/2014/main" id="{614EB15C-284C-DD4F-8603-1B2F5E534AE4}"/>
                  </a:ext>
                </a:extLst>
              </p:cNvPr>
              <p:cNvGrpSpPr/>
              <p:nvPr/>
            </p:nvGrpSpPr>
            <p:grpSpPr>
              <a:xfrm>
                <a:off x="6996472" y="3838235"/>
                <a:ext cx="1461015" cy="126000"/>
                <a:chOff x="628651" y="3922295"/>
                <a:chExt cx="1461015" cy="126000"/>
              </a:xfrm>
            </p:grpSpPr>
            <p:sp>
              <p:nvSpPr>
                <p:cNvPr id="166" name="Pentagon 165">
                  <a:extLst>
                    <a:ext uri="{FF2B5EF4-FFF2-40B4-BE49-F238E27FC236}">
                      <a16:creationId xmlns:a16="http://schemas.microsoft.com/office/drawing/2014/main" id="{6C1D1BA6-7B61-7B44-B223-CC9B864A6A7E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7" name="Pentagon 166">
                  <a:extLst>
                    <a:ext uri="{FF2B5EF4-FFF2-40B4-BE49-F238E27FC236}">
                      <a16:creationId xmlns:a16="http://schemas.microsoft.com/office/drawing/2014/main" id="{3A7EA347-6CB6-1448-8F58-2A5122EA2CBC}"/>
                    </a:ext>
                  </a:extLst>
                </p:cNvPr>
                <p:cNvSpPr/>
                <p:nvPr/>
              </p:nvSpPr>
              <p:spPr>
                <a:xfrm rot="10800000">
                  <a:off x="15136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168" name="Elbow Connector 167">
                  <a:extLst>
                    <a:ext uri="{FF2B5EF4-FFF2-40B4-BE49-F238E27FC236}">
                      <a16:creationId xmlns:a16="http://schemas.microsoft.com/office/drawing/2014/main" id="{5630C690-3413-CD47-B1A1-09B751F2EEA8}"/>
                    </a:ext>
                  </a:extLst>
                </p:cNvPr>
                <p:cNvCxnSpPr>
                  <a:cxnSpLocks/>
                  <a:stCxn id="166" idx="3"/>
                  <a:endCxn id="167" idx="3"/>
                </p:cNvCxnSpPr>
                <p:nvPr/>
              </p:nvCxnSpPr>
              <p:spPr>
                <a:xfrm flipV="1">
                  <a:off x="1204651" y="3985294"/>
                  <a:ext cx="3090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9" name="Group 168">
                <a:extLst>
                  <a:ext uri="{FF2B5EF4-FFF2-40B4-BE49-F238E27FC236}">
                    <a16:creationId xmlns:a16="http://schemas.microsoft.com/office/drawing/2014/main" id="{1E01C921-6AB9-5F45-B08F-351885DCE8BA}"/>
                  </a:ext>
                </a:extLst>
              </p:cNvPr>
              <p:cNvGrpSpPr/>
              <p:nvPr/>
            </p:nvGrpSpPr>
            <p:grpSpPr>
              <a:xfrm>
                <a:off x="5930719" y="2896315"/>
                <a:ext cx="1727021" cy="126000"/>
                <a:chOff x="628651" y="3922295"/>
                <a:chExt cx="1727021" cy="126000"/>
              </a:xfrm>
            </p:grpSpPr>
            <p:sp>
              <p:nvSpPr>
                <p:cNvPr id="170" name="Pentagon 169">
                  <a:extLst>
                    <a:ext uri="{FF2B5EF4-FFF2-40B4-BE49-F238E27FC236}">
                      <a16:creationId xmlns:a16="http://schemas.microsoft.com/office/drawing/2014/main" id="{FE795DD7-45CF-544D-B486-65E3A8CE2624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1" name="Pentagon 170">
                  <a:extLst>
                    <a:ext uri="{FF2B5EF4-FFF2-40B4-BE49-F238E27FC236}">
                      <a16:creationId xmlns:a16="http://schemas.microsoft.com/office/drawing/2014/main" id="{768DBDD9-C0F3-7B44-954C-387DF877271A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2" name="Elbow Connector 171">
                  <a:extLst>
                    <a:ext uri="{FF2B5EF4-FFF2-40B4-BE49-F238E27FC236}">
                      <a16:creationId xmlns:a16="http://schemas.microsoft.com/office/drawing/2014/main" id="{1A23173A-ECD0-954F-9B08-DF3DC78D176E}"/>
                    </a:ext>
                  </a:extLst>
                </p:cNvPr>
                <p:cNvCxnSpPr>
                  <a:endCxn id="171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6" name="Group 175">
                <a:extLst>
                  <a:ext uri="{FF2B5EF4-FFF2-40B4-BE49-F238E27FC236}">
                    <a16:creationId xmlns:a16="http://schemas.microsoft.com/office/drawing/2014/main" id="{365FA535-94D7-084B-8D2B-D3D9BF34AD1F}"/>
                  </a:ext>
                </a:extLst>
              </p:cNvPr>
              <p:cNvGrpSpPr/>
              <p:nvPr/>
            </p:nvGrpSpPr>
            <p:grpSpPr>
              <a:xfrm>
                <a:off x="6927233" y="4230202"/>
                <a:ext cx="1461015" cy="126000"/>
                <a:chOff x="628651" y="3922295"/>
                <a:chExt cx="1461015" cy="126000"/>
              </a:xfrm>
            </p:grpSpPr>
            <p:sp>
              <p:nvSpPr>
                <p:cNvPr id="177" name="Pentagon 176">
                  <a:extLst>
                    <a:ext uri="{FF2B5EF4-FFF2-40B4-BE49-F238E27FC236}">
                      <a16:creationId xmlns:a16="http://schemas.microsoft.com/office/drawing/2014/main" id="{6317CAF2-52C4-CD45-B246-C011498744EC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8" name="Pentagon 177">
                  <a:extLst>
                    <a:ext uri="{FF2B5EF4-FFF2-40B4-BE49-F238E27FC236}">
                      <a16:creationId xmlns:a16="http://schemas.microsoft.com/office/drawing/2014/main" id="{7B06AEAB-E4B4-2240-B1DB-63F063EC6551}"/>
                    </a:ext>
                  </a:extLst>
                </p:cNvPr>
                <p:cNvSpPr/>
                <p:nvPr/>
              </p:nvSpPr>
              <p:spPr>
                <a:xfrm rot="10800000">
                  <a:off x="15136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179" name="Elbow Connector 178">
                  <a:extLst>
                    <a:ext uri="{FF2B5EF4-FFF2-40B4-BE49-F238E27FC236}">
                      <a16:creationId xmlns:a16="http://schemas.microsoft.com/office/drawing/2014/main" id="{025A365B-4B79-5F4A-8780-D98BF847A6FF}"/>
                    </a:ext>
                  </a:extLst>
                </p:cNvPr>
                <p:cNvCxnSpPr>
                  <a:cxnSpLocks/>
                  <a:stCxn id="177" idx="3"/>
                  <a:endCxn id="178" idx="3"/>
                </p:cNvCxnSpPr>
                <p:nvPr/>
              </p:nvCxnSpPr>
              <p:spPr>
                <a:xfrm flipV="1">
                  <a:off x="1204651" y="3985294"/>
                  <a:ext cx="3090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0" name="Group 179">
                <a:extLst>
                  <a:ext uri="{FF2B5EF4-FFF2-40B4-BE49-F238E27FC236}">
                    <a16:creationId xmlns:a16="http://schemas.microsoft.com/office/drawing/2014/main" id="{4CF91422-B5F7-FE45-987D-E32EE3B4C12A}"/>
                  </a:ext>
                </a:extLst>
              </p:cNvPr>
              <p:cNvGrpSpPr/>
              <p:nvPr/>
            </p:nvGrpSpPr>
            <p:grpSpPr>
              <a:xfrm>
                <a:off x="6844121" y="4411429"/>
                <a:ext cx="1261503" cy="126000"/>
                <a:chOff x="628651" y="3922295"/>
                <a:chExt cx="1261503" cy="126000"/>
              </a:xfrm>
            </p:grpSpPr>
            <p:sp>
              <p:nvSpPr>
                <p:cNvPr id="181" name="Pentagon 180">
                  <a:extLst>
                    <a:ext uri="{FF2B5EF4-FFF2-40B4-BE49-F238E27FC236}">
                      <a16:creationId xmlns:a16="http://schemas.microsoft.com/office/drawing/2014/main" id="{EF89D3F0-737C-9B4C-AC46-58210985CFB9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2" name="Pentagon 181">
                  <a:extLst>
                    <a:ext uri="{FF2B5EF4-FFF2-40B4-BE49-F238E27FC236}">
                      <a16:creationId xmlns:a16="http://schemas.microsoft.com/office/drawing/2014/main" id="{19D5F663-8856-1B4D-8126-55F56061F30D}"/>
                    </a:ext>
                  </a:extLst>
                </p:cNvPr>
                <p:cNvSpPr/>
                <p:nvPr/>
              </p:nvSpPr>
              <p:spPr>
                <a:xfrm rot="10800000">
                  <a:off x="1314154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183" name="Elbow Connector 182">
                  <a:extLst>
                    <a:ext uri="{FF2B5EF4-FFF2-40B4-BE49-F238E27FC236}">
                      <a16:creationId xmlns:a16="http://schemas.microsoft.com/office/drawing/2014/main" id="{969F510B-29E3-0C46-825C-460D7897C941}"/>
                    </a:ext>
                  </a:extLst>
                </p:cNvPr>
                <p:cNvCxnSpPr>
                  <a:cxnSpLocks/>
                  <a:stCxn id="181" idx="3"/>
                  <a:endCxn id="182" idx="3"/>
                </p:cNvCxnSpPr>
                <p:nvPr/>
              </p:nvCxnSpPr>
              <p:spPr>
                <a:xfrm flipV="1">
                  <a:off x="1204651" y="3985294"/>
                  <a:ext cx="109503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82F182AC-4FCF-4E48-8601-F1DA98CBE3FB}"/>
                  </a:ext>
                </a:extLst>
              </p:cNvPr>
              <p:cNvGrpSpPr/>
              <p:nvPr/>
            </p:nvGrpSpPr>
            <p:grpSpPr>
              <a:xfrm>
                <a:off x="6748780" y="4600427"/>
                <a:ext cx="1554333" cy="126000"/>
                <a:chOff x="628651" y="3922295"/>
                <a:chExt cx="1554333" cy="126000"/>
              </a:xfrm>
            </p:grpSpPr>
            <p:sp>
              <p:nvSpPr>
                <p:cNvPr id="185" name="Pentagon 184">
                  <a:extLst>
                    <a:ext uri="{FF2B5EF4-FFF2-40B4-BE49-F238E27FC236}">
                      <a16:creationId xmlns:a16="http://schemas.microsoft.com/office/drawing/2014/main" id="{97BA9518-7FF3-E64F-91B7-9C4F896A0DDF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6" name="Pentagon 185">
                  <a:extLst>
                    <a:ext uri="{FF2B5EF4-FFF2-40B4-BE49-F238E27FC236}">
                      <a16:creationId xmlns:a16="http://schemas.microsoft.com/office/drawing/2014/main" id="{635E2BE8-DA00-CC4B-9F86-267A1247A9E6}"/>
                    </a:ext>
                  </a:extLst>
                </p:cNvPr>
                <p:cNvSpPr/>
                <p:nvPr/>
              </p:nvSpPr>
              <p:spPr>
                <a:xfrm rot="10800000">
                  <a:off x="1606984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187" name="Elbow Connector 186">
                  <a:extLst>
                    <a:ext uri="{FF2B5EF4-FFF2-40B4-BE49-F238E27FC236}">
                      <a16:creationId xmlns:a16="http://schemas.microsoft.com/office/drawing/2014/main" id="{84343DE4-49AD-9C40-A24A-8EDCB64A3087}"/>
                    </a:ext>
                  </a:extLst>
                </p:cNvPr>
                <p:cNvCxnSpPr>
                  <a:cxnSpLocks/>
                  <a:stCxn id="185" idx="3"/>
                  <a:endCxn id="186" idx="3"/>
                </p:cNvCxnSpPr>
                <p:nvPr/>
              </p:nvCxnSpPr>
              <p:spPr>
                <a:xfrm flipV="1">
                  <a:off x="1204651" y="3985294"/>
                  <a:ext cx="402333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4" name="Group 193">
                <a:extLst>
                  <a:ext uri="{FF2B5EF4-FFF2-40B4-BE49-F238E27FC236}">
                    <a16:creationId xmlns:a16="http://schemas.microsoft.com/office/drawing/2014/main" id="{35239E58-EE83-1F48-AD80-914930440054}"/>
                  </a:ext>
                </a:extLst>
              </p:cNvPr>
              <p:cNvGrpSpPr/>
              <p:nvPr/>
            </p:nvGrpSpPr>
            <p:grpSpPr>
              <a:xfrm>
                <a:off x="4083637" y="2886438"/>
                <a:ext cx="1727021" cy="126000"/>
                <a:chOff x="628651" y="3922295"/>
                <a:chExt cx="1727021" cy="126000"/>
              </a:xfrm>
            </p:grpSpPr>
            <p:sp>
              <p:nvSpPr>
                <p:cNvPr id="195" name="Pentagon 194">
                  <a:extLst>
                    <a:ext uri="{FF2B5EF4-FFF2-40B4-BE49-F238E27FC236}">
                      <a16:creationId xmlns:a16="http://schemas.microsoft.com/office/drawing/2014/main" id="{B0908037-6721-8343-BD72-D65966F8D43D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6" name="Pentagon 195">
                  <a:extLst>
                    <a:ext uri="{FF2B5EF4-FFF2-40B4-BE49-F238E27FC236}">
                      <a16:creationId xmlns:a16="http://schemas.microsoft.com/office/drawing/2014/main" id="{62276D29-4322-654A-84EF-29DCD842F643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97" name="Elbow Connector 196">
                  <a:extLst>
                    <a:ext uri="{FF2B5EF4-FFF2-40B4-BE49-F238E27FC236}">
                      <a16:creationId xmlns:a16="http://schemas.microsoft.com/office/drawing/2014/main" id="{06D1D0CF-503B-F644-B4BA-9582047B380D}"/>
                    </a:ext>
                  </a:extLst>
                </p:cNvPr>
                <p:cNvCxnSpPr>
                  <a:endCxn id="196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8" name="Group 197">
                <a:extLst>
                  <a:ext uri="{FF2B5EF4-FFF2-40B4-BE49-F238E27FC236}">
                    <a16:creationId xmlns:a16="http://schemas.microsoft.com/office/drawing/2014/main" id="{0A9B6111-8896-234A-8BE4-74A2474DDDFF}"/>
                  </a:ext>
                </a:extLst>
              </p:cNvPr>
              <p:cNvGrpSpPr/>
              <p:nvPr/>
            </p:nvGrpSpPr>
            <p:grpSpPr>
              <a:xfrm>
                <a:off x="4014866" y="3092652"/>
                <a:ext cx="1261503" cy="126000"/>
                <a:chOff x="628651" y="3922295"/>
                <a:chExt cx="1261503" cy="126000"/>
              </a:xfrm>
            </p:grpSpPr>
            <p:sp>
              <p:nvSpPr>
                <p:cNvPr id="199" name="Pentagon 198">
                  <a:extLst>
                    <a:ext uri="{FF2B5EF4-FFF2-40B4-BE49-F238E27FC236}">
                      <a16:creationId xmlns:a16="http://schemas.microsoft.com/office/drawing/2014/main" id="{BF266021-ADA8-AF4E-B1CD-A7E34D775D1B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0" name="Pentagon 199">
                  <a:extLst>
                    <a:ext uri="{FF2B5EF4-FFF2-40B4-BE49-F238E27FC236}">
                      <a16:creationId xmlns:a16="http://schemas.microsoft.com/office/drawing/2014/main" id="{9DC04314-B5E7-BF43-B422-0CFEA1A04A11}"/>
                    </a:ext>
                  </a:extLst>
                </p:cNvPr>
                <p:cNvSpPr/>
                <p:nvPr/>
              </p:nvSpPr>
              <p:spPr>
                <a:xfrm rot="10800000">
                  <a:off x="1314154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201" name="Elbow Connector 200">
                  <a:extLst>
                    <a:ext uri="{FF2B5EF4-FFF2-40B4-BE49-F238E27FC236}">
                      <a16:creationId xmlns:a16="http://schemas.microsoft.com/office/drawing/2014/main" id="{DBD6943F-CCB7-7A43-88D4-CCF2B3A936BE}"/>
                    </a:ext>
                  </a:extLst>
                </p:cNvPr>
                <p:cNvCxnSpPr>
                  <a:cxnSpLocks/>
                  <a:stCxn id="199" idx="3"/>
                  <a:endCxn id="200" idx="3"/>
                </p:cNvCxnSpPr>
                <p:nvPr/>
              </p:nvCxnSpPr>
              <p:spPr>
                <a:xfrm flipV="1">
                  <a:off x="1204651" y="3985294"/>
                  <a:ext cx="109503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34FA1B47-E096-1344-B2FC-ADAEA203B048}"/>
                  </a:ext>
                </a:extLst>
              </p:cNvPr>
              <p:cNvGrpSpPr/>
              <p:nvPr/>
            </p:nvGrpSpPr>
            <p:grpSpPr>
              <a:xfrm>
                <a:off x="4306841" y="3468477"/>
                <a:ext cx="1727021" cy="126000"/>
                <a:chOff x="628651" y="3922295"/>
                <a:chExt cx="1727021" cy="126000"/>
              </a:xfrm>
            </p:grpSpPr>
            <p:sp>
              <p:nvSpPr>
                <p:cNvPr id="207" name="Pentagon 206">
                  <a:extLst>
                    <a:ext uri="{FF2B5EF4-FFF2-40B4-BE49-F238E27FC236}">
                      <a16:creationId xmlns:a16="http://schemas.microsoft.com/office/drawing/2014/main" id="{B079A61F-E31C-F149-B7DF-D680D70F0325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8" name="Pentagon 207">
                  <a:extLst>
                    <a:ext uri="{FF2B5EF4-FFF2-40B4-BE49-F238E27FC236}">
                      <a16:creationId xmlns:a16="http://schemas.microsoft.com/office/drawing/2014/main" id="{F14B396F-22B2-A345-9788-2E0C5FCCC380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09" name="Elbow Connector 208">
                  <a:extLst>
                    <a:ext uri="{FF2B5EF4-FFF2-40B4-BE49-F238E27FC236}">
                      <a16:creationId xmlns:a16="http://schemas.microsoft.com/office/drawing/2014/main" id="{4D1A3A5B-D185-B94C-85CB-E34E03B01DFB}"/>
                    </a:ext>
                  </a:extLst>
                </p:cNvPr>
                <p:cNvCxnSpPr>
                  <a:endCxn id="208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0" name="Group 209">
                <a:extLst>
                  <a:ext uri="{FF2B5EF4-FFF2-40B4-BE49-F238E27FC236}">
                    <a16:creationId xmlns:a16="http://schemas.microsoft.com/office/drawing/2014/main" id="{E74DDF49-9ACD-3841-B795-ACA3F220634D}"/>
                  </a:ext>
                </a:extLst>
              </p:cNvPr>
              <p:cNvGrpSpPr/>
              <p:nvPr/>
            </p:nvGrpSpPr>
            <p:grpSpPr>
              <a:xfrm>
                <a:off x="4649317" y="3658948"/>
                <a:ext cx="1461015" cy="126000"/>
                <a:chOff x="628651" y="3922295"/>
                <a:chExt cx="1461015" cy="126000"/>
              </a:xfrm>
            </p:grpSpPr>
            <p:sp>
              <p:nvSpPr>
                <p:cNvPr id="211" name="Pentagon 210">
                  <a:extLst>
                    <a:ext uri="{FF2B5EF4-FFF2-40B4-BE49-F238E27FC236}">
                      <a16:creationId xmlns:a16="http://schemas.microsoft.com/office/drawing/2014/main" id="{72B87851-A201-D44F-A361-E47EE14719C5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2" name="Pentagon 211">
                  <a:extLst>
                    <a:ext uri="{FF2B5EF4-FFF2-40B4-BE49-F238E27FC236}">
                      <a16:creationId xmlns:a16="http://schemas.microsoft.com/office/drawing/2014/main" id="{9D64DC9B-3100-7543-A4AB-E0F8FB52F256}"/>
                    </a:ext>
                  </a:extLst>
                </p:cNvPr>
                <p:cNvSpPr/>
                <p:nvPr/>
              </p:nvSpPr>
              <p:spPr>
                <a:xfrm rot="10800000">
                  <a:off x="15136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213" name="Elbow Connector 212">
                  <a:extLst>
                    <a:ext uri="{FF2B5EF4-FFF2-40B4-BE49-F238E27FC236}">
                      <a16:creationId xmlns:a16="http://schemas.microsoft.com/office/drawing/2014/main" id="{4FAF4206-55F7-3548-B9EE-4EF06D2874FF}"/>
                    </a:ext>
                  </a:extLst>
                </p:cNvPr>
                <p:cNvCxnSpPr>
                  <a:cxnSpLocks/>
                  <a:stCxn id="211" idx="3"/>
                  <a:endCxn id="212" idx="3"/>
                </p:cNvCxnSpPr>
                <p:nvPr/>
              </p:nvCxnSpPr>
              <p:spPr>
                <a:xfrm flipV="1">
                  <a:off x="1204651" y="3985294"/>
                  <a:ext cx="3090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4" name="Group 213">
                <a:extLst>
                  <a:ext uri="{FF2B5EF4-FFF2-40B4-BE49-F238E27FC236}">
                    <a16:creationId xmlns:a16="http://schemas.microsoft.com/office/drawing/2014/main" id="{78E71943-CAFD-364F-B196-92C27E6D7BC5}"/>
                  </a:ext>
                </a:extLst>
              </p:cNvPr>
              <p:cNvGrpSpPr/>
              <p:nvPr/>
            </p:nvGrpSpPr>
            <p:grpSpPr>
              <a:xfrm>
                <a:off x="5409280" y="3093869"/>
                <a:ext cx="1957215" cy="126000"/>
                <a:chOff x="1003627" y="5032563"/>
                <a:chExt cx="1957215" cy="126000"/>
              </a:xfrm>
            </p:grpSpPr>
            <p:grpSp>
              <p:nvGrpSpPr>
                <p:cNvPr id="215" name="Group 214">
                  <a:extLst>
                    <a:ext uri="{FF2B5EF4-FFF2-40B4-BE49-F238E27FC236}">
                      <a16:creationId xmlns:a16="http://schemas.microsoft.com/office/drawing/2014/main" id="{72231D16-0BA8-D843-B1D6-840BD1BDF999}"/>
                    </a:ext>
                  </a:extLst>
                </p:cNvPr>
                <p:cNvGrpSpPr/>
                <p:nvPr/>
              </p:nvGrpSpPr>
              <p:grpSpPr>
                <a:xfrm>
                  <a:off x="1003627" y="5032563"/>
                  <a:ext cx="1957215" cy="126000"/>
                  <a:chOff x="628651" y="3922295"/>
                  <a:chExt cx="1957215" cy="126000"/>
                </a:xfrm>
              </p:grpSpPr>
              <p:sp>
                <p:nvSpPr>
                  <p:cNvPr id="217" name="Pentagon 216">
                    <a:extLst>
                      <a:ext uri="{FF2B5EF4-FFF2-40B4-BE49-F238E27FC236}">
                        <a16:creationId xmlns:a16="http://schemas.microsoft.com/office/drawing/2014/main" id="{CA379510-E871-3C4F-8C74-3C1B400D2443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8" name="Pentagon 217">
                    <a:extLst>
                      <a:ext uri="{FF2B5EF4-FFF2-40B4-BE49-F238E27FC236}">
                        <a16:creationId xmlns:a16="http://schemas.microsoft.com/office/drawing/2014/main" id="{76CCECCF-FD61-B844-B985-7331BDF94603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0098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216" name="Elbow Connector 215">
                  <a:extLst>
                    <a:ext uri="{FF2B5EF4-FFF2-40B4-BE49-F238E27FC236}">
                      <a16:creationId xmlns:a16="http://schemas.microsoft.com/office/drawing/2014/main" id="{D777143D-BECD-0E45-8550-88025FD94466}"/>
                    </a:ext>
                  </a:extLst>
                </p:cNvPr>
                <p:cNvCxnSpPr>
                  <a:cxnSpLocks/>
                  <a:stCxn id="217" idx="3"/>
                  <a:endCxn id="218" idx="3"/>
                </p:cNvCxnSpPr>
                <p:nvPr/>
              </p:nvCxnSpPr>
              <p:spPr>
                <a:xfrm flipV="1">
                  <a:off x="1579627" y="5095562"/>
                  <a:ext cx="8052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3" name="Group 222">
                <a:extLst>
                  <a:ext uri="{FF2B5EF4-FFF2-40B4-BE49-F238E27FC236}">
                    <a16:creationId xmlns:a16="http://schemas.microsoft.com/office/drawing/2014/main" id="{5D64AAE0-A739-1C43-A990-EC1D8262C581}"/>
                  </a:ext>
                </a:extLst>
              </p:cNvPr>
              <p:cNvGrpSpPr/>
              <p:nvPr/>
            </p:nvGrpSpPr>
            <p:grpSpPr>
              <a:xfrm>
                <a:off x="6218719" y="3649235"/>
                <a:ext cx="1957215" cy="126000"/>
                <a:chOff x="1003627" y="5032563"/>
                <a:chExt cx="1957215" cy="126000"/>
              </a:xfrm>
            </p:grpSpPr>
            <p:grpSp>
              <p:nvGrpSpPr>
                <p:cNvPr id="224" name="Group 223">
                  <a:extLst>
                    <a:ext uri="{FF2B5EF4-FFF2-40B4-BE49-F238E27FC236}">
                      <a16:creationId xmlns:a16="http://schemas.microsoft.com/office/drawing/2014/main" id="{9EC167A7-EEEF-564B-850C-EC496CDACF59}"/>
                    </a:ext>
                  </a:extLst>
                </p:cNvPr>
                <p:cNvGrpSpPr/>
                <p:nvPr/>
              </p:nvGrpSpPr>
              <p:grpSpPr>
                <a:xfrm>
                  <a:off x="1003627" y="5032563"/>
                  <a:ext cx="1957215" cy="126000"/>
                  <a:chOff x="628651" y="3922295"/>
                  <a:chExt cx="1957215" cy="126000"/>
                </a:xfrm>
              </p:grpSpPr>
              <p:sp>
                <p:nvSpPr>
                  <p:cNvPr id="226" name="Pentagon 225">
                    <a:extLst>
                      <a:ext uri="{FF2B5EF4-FFF2-40B4-BE49-F238E27FC236}">
                        <a16:creationId xmlns:a16="http://schemas.microsoft.com/office/drawing/2014/main" id="{05B178E2-E624-B946-BB87-2563EAA2D2E7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7" name="Pentagon 226">
                    <a:extLst>
                      <a:ext uri="{FF2B5EF4-FFF2-40B4-BE49-F238E27FC236}">
                        <a16:creationId xmlns:a16="http://schemas.microsoft.com/office/drawing/2014/main" id="{A16AC623-4C51-E344-8AB9-F6DB50B83BA3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0098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225" name="Elbow Connector 224">
                  <a:extLst>
                    <a:ext uri="{FF2B5EF4-FFF2-40B4-BE49-F238E27FC236}">
                      <a16:creationId xmlns:a16="http://schemas.microsoft.com/office/drawing/2014/main" id="{E85D178F-18F8-B743-B4EE-9451589B8558}"/>
                    </a:ext>
                  </a:extLst>
                </p:cNvPr>
                <p:cNvCxnSpPr>
                  <a:cxnSpLocks/>
                  <a:stCxn id="226" idx="3"/>
                  <a:endCxn id="227" idx="3"/>
                </p:cNvCxnSpPr>
                <p:nvPr/>
              </p:nvCxnSpPr>
              <p:spPr>
                <a:xfrm flipV="1">
                  <a:off x="1579627" y="5095562"/>
                  <a:ext cx="8052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BF577BB0-D97A-AD44-AD8F-F783E928E8BA}"/>
                  </a:ext>
                </a:extLst>
              </p:cNvPr>
              <p:cNvGrpSpPr/>
              <p:nvPr/>
            </p:nvGrpSpPr>
            <p:grpSpPr>
              <a:xfrm>
                <a:off x="6864733" y="4034734"/>
                <a:ext cx="1727021" cy="126000"/>
                <a:chOff x="628651" y="3922295"/>
                <a:chExt cx="1727021" cy="126000"/>
              </a:xfrm>
            </p:grpSpPr>
            <p:sp>
              <p:nvSpPr>
                <p:cNvPr id="229" name="Pentagon 228">
                  <a:extLst>
                    <a:ext uri="{FF2B5EF4-FFF2-40B4-BE49-F238E27FC236}">
                      <a16:creationId xmlns:a16="http://schemas.microsoft.com/office/drawing/2014/main" id="{F1B7752A-009F-4041-BC0E-FEF256A0F42B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0" name="Pentagon 229">
                  <a:extLst>
                    <a:ext uri="{FF2B5EF4-FFF2-40B4-BE49-F238E27FC236}">
                      <a16:creationId xmlns:a16="http://schemas.microsoft.com/office/drawing/2014/main" id="{D32BA5EE-45F5-C44F-B5BA-152E01F344F0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31" name="Elbow Connector 230">
                  <a:extLst>
                    <a:ext uri="{FF2B5EF4-FFF2-40B4-BE49-F238E27FC236}">
                      <a16:creationId xmlns:a16="http://schemas.microsoft.com/office/drawing/2014/main" id="{625CF5C4-40A4-C842-B4F5-4EFA58611496}"/>
                    </a:ext>
                  </a:extLst>
                </p:cNvPr>
                <p:cNvCxnSpPr>
                  <a:endCxn id="230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2" name="Group 231">
                <a:extLst>
                  <a:ext uri="{FF2B5EF4-FFF2-40B4-BE49-F238E27FC236}">
                    <a16:creationId xmlns:a16="http://schemas.microsoft.com/office/drawing/2014/main" id="{F5D03629-B8F8-4A48-8D75-BDA318DEFBA0}"/>
                  </a:ext>
                </a:extLst>
              </p:cNvPr>
              <p:cNvGrpSpPr/>
              <p:nvPr/>
            </p:nvGrpSpPr>
            <p:grpSpPr>
              <a:xfrm>
                <a:off x="6050012" y="3293660"/>
                <a:ext cx="1727021" cy="126000"/>
                <a:chOff x="628651" y="3922295"/>
                <a:chExt cx="1727021" cy="126000"/>
              </a:xfrm>
            </p:grpSpPr>
            <p:sp>
              <p:nvSpPr>
                <p:cNvPr id="233" name="Pentagon 232">
                  <a:extLst>
                    <a:ext uri="{FF2B5EF4-FFF2-40B4-BE49-F238E27FC236}">
                      <a16:creationId xmlns:a16="http://schemas.microsoft.com/office/drawing/2014/main" id="{27FF27B9-7B29-5D4B-9913-4EC92139F080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4" name="Pentagon 233">
                  <a:extLst>
                    <a:ext uri="{FF2B5EF4-FFF2-40B4-BE49-F238E27FC236}">
                      <a16:creationId xmlns:a16="http://schemas.microsoft.com/office/drawing/2014/main" id="{84573B7D-6ED8-D34A-B65D-0645A6B8EFC1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35" name="Elbow Connector 234">
                  <a:extLst>
                    <a:ext uri="{FF2B5EF4-FFF2-40B4-BE49-F238E27FC236}">
                      <a16:creationId xmlns:a16="http://schemas.microsoft.com/office/drawing/2014/main" id="{4A8BCB2C-4B57-FE43-AEF5-8A32C5C4072A}"/>
                    </a:ext>
                  </a:extLst>
                </p:cNvPr>
                <p:cNvCxnSpPr>
                  <a:endCxn id="234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6" name="Group 235">
                <a:extLst>
                  <a:ext uri="{FF2B5EF4-FFF2-40B4-BE49-F238E27FC236}">
                    <a16:creationId xmlns:a16="http://schemas.microsoft.com/office/drawing/2014/main" id="{B0450333-F6AC-2944-9B05-92431CC0EC2D}"/>
                  </a:ext>
                </a:extLst>
              </p:cNvPr>
              <p:cNvGrpSpPr/>
              <p:nvPr/>
            </p:nvGrpSpPr>
            <p:grpSpPr>
              <a:xfrm>
                <a:off x="6155352" y="3466972"/>
                <a:ext cx="1261503" cy="126000"/>
                <a:chOff x="628651" y="3922295"/>
                <a:chExt cx="1261503" cy="126000"/>
              </a:xfrm>
            </p:grpSpPr>
            <p:sp>
              <p:nvSpPr>
                <p:cNvPr id="237" name="Pentagon 236">
                  <a:extLst>
                    <a:ext uri="{FF2B5EF4-FFF2-40B4-BE49-F238E27FC236}">
                      <a16:creationId xmlns:a16="http://schemas.microsoft.com/office/drawing/2014/main" id="{050E0FF5-05E2-3048-866F-B6023AF8096F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8" name="Pentagon 237">
                  <a:extLst>
                    <a:ext uri="{FF2B5EF4-FFF2-40B4-BE49-F238E27FC236}">
                      <a16:creationId xmlns:a16="http://schemas.microsoft.com/office/drawing/2014/main" id="{5ACF1202-2132-F443-A391-01D9CFF821ED}"/>
                    </a:ext>
                  </a:extLst>
                </p:cNvPr>
                <p:cNvSpPr/>
                <p:nvPr/>
              </p:nvSpPr>
              <p:spPr>
                <a:xfrm rot="10800000">
                  <a:off x="1314154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239" name="Elbow Connector 238">
                  <a:extLst>
                    <a:ext uri="{FF2B5EF4-FFF2-40B4-BE49-F238E27FC236}">
                      <a16:creationId xmlns:a16="http://schemas.microsoft.com/office/drawing/2014/main" id="{7F5B6425-7F19-FE45-8E05-78F379F0DD9A}"/>
                    </a:ext>
                  </a:extLst>
                </p:cNvPr>
                <p:cNvCxnSpPr>
                  <a:cxnSpLocks/>
                  <a:stCxn id="237" idx="3"/>
                  <a:endCxn id="238" idx="3"/>
                </p:cNvCxnSpPr>
                <p:nvPr/>
              </p:nvCxnSpPr>
              <p:spPr>
                <a:xfrm flipV="1">
                  <a:off x="1204651" y="3985294"/>
                  <a:ext cx="109503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2" name="Pentagon 241">
                <a:extLst>
                  <a:ext uri="{FF2B5EF4-FFF2-40B4-BE49-F238E27FC236}">
                    <a16:creationId xmlns:a16="http://schemas.microsoft.com/office/drawing/2014/main" id="{59251309-4788-F142-80A6-D8CE2D75186D}"/>
                  </a:ext>
                </a:extLst>
              </p:cNvPr>
              <p:cNvSpPr/>
              <p:nvPr/>
            </p:nvSpPr>
            <p:spPr>
              <a:xfrm>
                <a:off x="6169837" y="4806230"/>
                <a:ext cx="288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3" name="Pentagon 242">
                <a:extLst>
                  <a:ext uri="{FF2B5EF4-FFF2-40B4-BE49-F238E27FC236}">
                    <a16:creationId xmlns:a16="http://schemas.microsoft.com/office/drawing/2014/main" id="{F1DF2440-322B-2F40-8973-A633845BBC25}"/>
                  </a:ext>
                </a:extLst>
              </p:cNvPr>
              <p:cNvSpPr/>
              <p:nvPr/>
            </p:nvSpPr>
            <p:spPr>
              <a:xfrm rot="10800000">
                <a:off x="6823746" y="4806230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44" name="Elbow Connector 243">
                <a:extLst>
                  <a:ext uri="{FF2B5EF4-FFF2-40B4-BE49-F238E27FC236}">
                    <a16:creationId xmlns:a16="http://schemas.microsoft.com/office/drawing/2014/main" id="{E0D2BBD9-3169-614B-84F0-FD5FCA045E55}"/>
                  </a:ext>
                </a:extLst>
              </p:cNvPr>
              <p:cNvCxnSpPr>
                <a:cxnSpLocks/>
                <a:stCxn id="242" idx="3"/>
                <a:endCxn id="243" idx="3"/>
              </p:cNvCxnSpPr>
              <p:nvPr/>
            </p:nvCxnSpPr>
            <p:spPr>
              <a:xfrm flipV="1">
                <a:off x="6457837" y="4869229"/>
                <a:ext cx="365909" cy="1"/>
              </a:xfrm>
              <a:prstGeom prst="bentConnector3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7" name="Pentagon 246">
                <a:extLst>
                  <a:ext uri="{FF2B5EF4-FFF2-40B4-BE49-F238E27FC236}">
                    <a16:creationId xmlns:a16="http://schemas.microsoft.com/office/drawing/2014/main" id="{17E3C93C-B9D8-2E43-B773-572487140B7E}"/>
                  </a:ext>
                </a:extLst>
              </p:cNvPr>
              <p:cNvSpPr/>
              <p:nvPr/>
            </p:nvSpPr>
            <p:spPr>
              <a:xfrm>
                <a:off x="3636926" y="4806230"/>
                <a:ext cx="288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EBB864F5-6FFB-EB46-9B5A-170C19351613}"/>
                  </a:ext>
                </a:extLst>
              </p:cNvPr>
              <p:cNvCxnSpPr>
                <a:stCxn id="247" idx="3"/>
                <a:endCxn id="242" idx="1"/>
              </p:cNvCxnSpPr>
              <p:nvPr/>
            </p:nvCxnSpPr>
            <p:spPr>
              <a:xfrm>
                <a:off x="3924926" y="4869230"/>
                <a:ext cx="2244911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489649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05"/>
          <a:stretch/>
        </p:blipFill>
        <p:spPr>
          <a:xfrm>
            <a:off x="0" y="0"/>
            <a:ext cx="9144000" cy="5646821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422" y="5905037"/>
            <a:ext cx="3047261" cy="747964"/>
          </a:xfrm>
          <a:prstGeom prst="rect">
            <a:avLst/>
          </a:prstGeom>
        </p:spPr>
      </p:pic>
      <p:sp>
        <p:nvSpPr>
          <p:cNvPr id="2" name="Tekstvak 1"/>
          <p:cNvSpPr txBox="1"/>
          <p:nvPr/>
        </p:nvSpPr>
        <p:spPr>
          <a:xfrm>
            <a:off x="1660319" y="2386626"/>
            <a:ext cx="22211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>
                <a:solidFill>
                  <a:srgbClr val="193B68"/>
                </a:solidFill>
                <a:latin typeface="DIN OT Medium" charset="0"/>
                <a:ea typeface="DIN OT Medium" charset="0"/>
                <a:cs typeface="DIN OT Medium" charset="0"/>
              </a:rPr>
              <a:t>Questions</a:t>
            </a:r>
            <a:r>
              <a:rPr lang="en-GB" sz="3200" dirty="0">
                <a:solidFill>
                  <a:srgbClr val="193B68"/>
                </a:solidFill>
                <a:latin typeface="DIN OT Medium" charset="0"/>
                <a:ea typeface="DIN OT Medium" charset="0"/>
                <a:cs typeface="DIN OT Medium" charset="0"/>
              </a:rPr>
              <a:t>?</a:t>
            </a:r>
          </a:p>
        </p:txBody>
      </p:sp>
      <p:sp>
        <p:nvSpPr>
          <p:cNvPr id="7" name="Tekstvak 5">
            <a:extLst>
              <a:ext uri="{FF2B5EF4-FFF2-40B4-BE49-F238E27FC236}">
                <a16:creationId xmlns:a16="http://schemas.microsoft.com/office/drawing/2014/main" id="{9CAB012E-0D3D-6642-987A-F9EB1B1A1F4C}"/>
              </a:ext>
            </a:extLst>
          </p:cNvPr>
          <p:cNvSpPr txBox="1"/>
          <p:nvPr/>
        </p:nvSpPr>
        <p:spPr>
          <a:xfrm>
            <a:off x="4572000" y="5925076"/>
            <a:ext cx="42712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2E98CF"/>
                </a:solidFill>
                <a:latin typeface="DIN OT Medium" charset="0"/>
                <a:ea typeface="DIN OT Medium" charset="0"/>
                <a:cs typeface="DIN OT Medium" charset="0"/>
              </a:rPr>
              <a:t>Erika </a:t>
            </a:r>
            <a:r>
              <a:rPr lang="en-GB" sz="2000" dirty="0" err="1">
                <a:solidFill>
                  <a:srgbClr val="2E98CF"/>
                </a:solidFill>
                <a:latin typeface="DIN OT Medium" charset="0"/>
                <a:ea typeface="DIN OT Medium" charset="0"/>
                <a:cs typeface="DIN OT Medium" charset="0"/>
              </a:rPr>
              <a:t>Souche</a:t>
            </a:r>
            <a:endParaRPr lang="en-GB" sz="2000" dirty="0">
              <a:solidFill>
                <a:srgbClr val="2E98CF"/>
              </a:solidFill>
              <a:latin typeface="DIN OT Medium" charset="0"/>
              <a:ea typeface="DIN OT Medium" charset="0"/>
              <a:cs typeface="DIN OT Medium" charset="0"/>
            </a:endParaRPr>
          </a:p>
          <a:p>
            <a:r>
              <a:rPr lang="en-GB" sz="2000" dirty="0">
                <a:solidFill>
                  <a:srgbClr val="2E98CF"/>
                </a:solidFill>
                <a:latin typeface="DIN OT Medium" charset="0"/>
                <a:ea typeface="DIN OT Medium" charset="0"/>
                <a:cs typeface="DIN OT Medium" charset="0"/>
              </a:rPr>
              <a:t>Álvaro Cortés </a:t>
            </a:r>
            <a:r>
              <a:rPr lang="en-GB" sz="2000" dirty="0" err="1">
                <a:solidFill>
                  <a:srgbClr val="2E98CF"/>
                </a:solidFill>
                <a:latin typeface="DIN OT Medium" charset="0"/>
                <a:ea typeface="DIN OT Medium" charset="0"/>
                <a:cs typeface="DIN OT Medium" charset="0"/>
              </a:rPr>
              <a:t>Calabuig</a:t>
            </a:r>
            <a:endParaRPr lang="en-GB" sz="2000" dirty="0">
              <a:solidFill>
                <a:srgbClr val="2E98CF"/>
              </a:solidFill>
              <a:latin typeface="DIN OT Medium" charset="0"/>
              <a:ea typeface="DIN OT Medium" charset="0"/>
              <a:cs typeface="DIN OT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333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33380-8382-654F-B13F-14F5DB4F7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Copy Number Variants (CNVs)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37E08-5528-0244-83C8-F7421F267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Detection based on read counts</a:t>
            </a:r>
          </a:p>
        </p:txBody>
      </p: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DCB90E32-1AAB-D342-948E-6B4EF7A231B0}"/>
              </a:ext>
            </a:extLst>
          </p:cNvPr>
          <p:cNvGrpSpPr/>
          <p:nvPr/>
        </p:nvGrpSpPr>
        <p:grpSpPr>
          <a:xfrm>
            <a:off x="374400" y="2205750"/>
            <a:ext cx="8276170" cy="308418"/>
            <a:chOff x="628650" y="3481040"/>
            <a:chExt cx="8276170" cy="308418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252517F-7E23-9044-A58E-2EC30B4B2A3B}"/>
                </a:ext>
              </a:extLst>
            </p:cNvPr>
            <p:cNvCxnSpPr>
              <a:cxnSpLocks/>
            </p:cNvCxnSpPr>
            <p:nvPr/>
          </p:nvCxnSpPr>
          <p:spPr>
            <a:xfrm>
              <a:off x="628650" y="3767640"/>
              <a:ext cx="8249536" cy="0"/>
            </a:xfrm>
            <a:prstGeom prst="line">
              <a:avLst/>
            </a:prstGeom>
            <a:ln>
              <a:solidFill>
                <a:srgbClr val="193B68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6597602-BCFC-F04B-9E39-657B22F52DEA}"/>
                </a:ext>
              </a:extLst>
            </p:cNvPr>
            <p:cNvSpPr txBox="1"/>
            <p:nvPr/>
          </p:nvSpPr>
          <p:spPr>
            <a:xfrm>
              <a:off x="7220399" y="3481040"/>
              <a:ext cx="1684421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rgbClr val="193B68"/>
                  </a:solidFill>
                </a:rPr>
                <a:t>Reference genome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12D4BE5-82A1-4B46-A71C-D8E04CBDD71E}"/>
              </a:ext>
            </a:extLst>
          </p:cNvPr>
          <p:cNvGrpSpPr/>
          <p:nvPr/>
        </p:nvGrpSpPr>
        <p:grpSpPr>
          <a:xfrm>
            <a:off x="466973" y="2731664"/>
            <a:ext cx="1261503" cy="126000"/>
            <a:chOff x="628651" y="3922295"/>
            <a:chExt cx="1261503" cy="126000"/>
          </a:xfrm>
        </p:grpSpPr>
        <p:sp>
          <p:nvSpPr>
            <p:cNvPr id="11" name="Pentagon 10">
              <a:extLst>
                <a:ext uri="{FF2B5EF4-FFF2-40B4-BE49-F238E27FC236}">
                  <a16:creationId xmlns:a16="http://schemas.microsoft.com/office/drawing/2014/main" id="{6EE9C80A-8D27-E847-903C-55D13EE2B4D1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Pentagon 12">
              <a:extLst>
                <a:ext uri="{FF2B5EF4-FFF2-40B4-BE49-F238E27FC236}">
                  <a16:creationId xmlns:a16="http://schemas.microsoft.com/office/drawing/2014/main" id="{FE861D92-8DDB-354E-834B-37F87943CC89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5" name="Elbow Connector 14">
              <a:extLst>
                <a:ext uri="{FF2B5EF4-FFF2-40B4-BE49-F238E27FC236}">
                  <a16:creationId xmlns:a16="http://schemas.microsoft.com/office/drawing/2014/main" id="{0DE4741D-55AF-6C44-95DF-12D021227583}"/>
                </a:ext>
              </a:extLst>
            </p:cNvPr>
            <p:cNvCxnSpPr>
              <a:cxnSpLocks/>
              <a:stCxn id="11" idx="3"/>
              <a:endCxn id="13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DDAD9A5-DF45-4143-BB68-4DB73EFEE848}"/>
              </a:ext>
            </a:extLst>
          </p:cNvPr>
          <p:cNvGrpSpPr/>
          <p:nvPr/>
        </p:nvGrpSpPr>
        <p:grpSpPr>
          <a:xfrm>
            <a:off x="618882" y="2905399"/>
            <a:ext cx="1461015" cy="126000"/>
            <a:chOff x="628651" y="3922295"/>
            <a:chExt cx="1461015" cy="126000"/>
          </a:xfrm>
        </p:grpSpPr>
        <p:sp>
          <p:nvSpPr>
            <p:cNvPr id="18" name="Pentagon 17">
              <a:extLst>
                <a:ext uri="{FF2B5EF4-FFF2-40B4-BE49-F238E27FC236}">
                  <a16:creationId xmlns:a16="http://schemas.microsoft.com/office/drawing/2014/main" id="{7FF24B15-AE14-AC43-A177-96A6F7F7CC8E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Pentagon 18">
              <a:extLst>
                <a:ext uri="{FF2B5EF4-FFF2-40B4-BE49-F238E27FC236}">
                  <a16:creationId xmlns:a16="http://schemas.microsoft.com/office/drawing/2014/main" id="{8A3F958B-850E-E048-8574-391FDCF3C7C4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AE2053EB-AF7D-FD4C-8031-2B6B14219A07}"/>
                </a:ext>
              </a:extLst>
            </p:cNvPr>
            <p:cNvCxnSpPr>
              <a:cxnSpLocks/>
              <a:stCxn id="18" idx="3"/>
              <a:endCxn id="19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9642D3A-AA29-0649-9A8E-2158030312D0}"/>
              </a:ext>
            </a:extLst>
          </p:cNvPr>
          <p:cNvGrpSpPr/>
          <p:nvPr/>
        </p:nvGrpSpPr>
        <p:grpSpPr>
          <a:xfrm>
            <a:off x="576965" y="3094396"/>
            <a:ext cx="1727021" cy="126000"/>
            <a:chOff x="628651" y="3922295"/>
            <a:chExt cx="1727021" cy="126000"/>
          </a:xfrm>
        </p:grpSpPr>
        <p:sp>
          <p:nvSpPr>
            <p:cNvPr id="22" name="Pentagon 21">
              <a:extLst>
                <a:ext uri="{FF2B5EF4-FFF2-40B4-BE49-F238E27FC236}">
                  <a16:creationId xmlns:a16="http://schemas.microsoft.com/office/drawing/2014/main" id="{4B50DDC4-0DF4-7143-B478-556D75350C10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Pentagon 22">
              <a:extLst>
                <a:ext uri="{FF2B5EF4-FFF2-40B4-BE49-F238E27FC236}">
                  <a16:creationId xmlns:a16="http://schemas.microsoft.com/office/drawing/2014/main" id="{98C05892-02B8-F942-8D9F-561947DE5BD0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Elbow Connector 23">
              <a:extLst>
                <a:ext uri="{FF2B5EF4-FFF2-40B4-BE49-F238E27FC236}">
                  <a16:creationId xmlns:a16="http://schemas.microsoft.com/office/drawing/2014/main" id="{E068F6A1-016A-4F44-981F-730DE41A7270}"/>
                </a:ext>
              </a:extLst>
            </p:cNvPr>
            <p:cNvCxnSpPr>
              <a:endCxn id="23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F21C9892-053B-ED42-8B40-C79219D13FFC}"/>
              </a:ext>
            </a:extLst>
          </p:cNvPr>
          <p:cNvGrpSpPr/>
          <p:nvPr/>
        </p:nvGrpSpPr>
        <p:grpSpPr>
          <a:xfrm>
            <a:off x="496143" y="3280382"/>
            <a:ext cx="1727021" cy="126000"/>
            <a:chOff x="628651" y="3922295"/>
            <a:chExt cx="1727021" cy="126000"/>
          </a:xfrm>
        </p:grpSpPr>
        <p:sp>
          <p:nvSpPr>
            <p:cNvPr id="71" name="Pentagon 70">
              <a:extLst>
                <a:ext uri="{FF2B5EF4-FFF2-40B4-BE49-F238E27FC236}">
                  <a16:creationId xmlns:a16="http://schemas.microsoft.com/office/drawing/2014/main" id="{A04F9F95-5B82-6347-9DBF-53F87F92E1C6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Pentagon 71">
              <a:extLst>
                <a:ext uri="{FF2B5EF4-FFF2-40B4-BE49-F238E27FC236}">
                  <a16:creationId xmlns:a16="http://schemas.microsoft.com/office/drawing/2014/main" id="{78AA3AA1-3620-6C4A-9880-94E8152C2AFB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Elbow Connector 72">
              <a:extLst>
                <a:ext uri="{FF2B5EF4-FFF2-40B4-BE49-F238E27FC236}">
                  <a16:creationId xmlns:a16="http://schemas.microsoft.com/office/drawing/2014/main" id="{7AE1A943-0CA3-9C41-BD0D-D1C2A5BC4D63}"/>
                </a:ext>
              </a:extLst>
            </p:cNvPr>
            <p:cNvCxnSpPr>
              <a:endCxn id="72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D88DA2EA-790D-0B46-8F77-A26C1D3AE104}"/>
              </a:ext>
            </a:extLst>
          </p:cNvPr>
          <p:cNvGrpSpPr/>
          <p:nvPr/>
        </p:nvGrpSpPr>
        <p:grpSpPr>
          <a:xfrm>
            <a:off x="641867" y="3462021"/>
            <a:ext cx="1727021" cy="126000"/>
            <a:chOff x="628651" y="3922295"/>
            <a:chExt cx="1727021" cy="126000"/>
          </a:xfrm>
        </p:grpSpPr>
        <p:sp>
          <p:nvSpPr>
            <p:cNvPr id="75" name="Pentagon 74">
              <a:extLst>
                <a:ext uri="{FF2B5EF4-FFF2-40B4-BE49-F238E27FC236}">
                  <a16:creationId xmlns:a16="http://schemas.microsoft.com/office/drawing/2014/main" id="{64243894-2925-B744-8474-CC2857D69B9A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Pentagon 75">
              <a:extLst>
                <a:ext uri="{FF2B5EF4-FFF2-40B4-BE49-F238E27FC236}">
                  <a16:creationId xmlns:a16="http://schemas.microsoft.com/office/drawing/2014/main" id="{C5A37F57-DAB8-F84E-BE96-27D75C87A675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Elbow Connector 76">
              <a:extLst>
                <a:ext uri="{FF2B5EF4-FFF2-40B4-BE49-F238E27FC236}">
                  <a16:creationId xmlns:a16="http://schemas.microsoft.com/office/drawing/2014/main" id="{97574432-20BF-A642-9100-7EFEE4C539D0}"/>
                </a:ext>
              </a:extLst>
            </p:cNvPr>
            <p:cNvCxnSpPr>
              <a:endCxn id="76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E4DA0B5A-BC87-044F-9945-B6D9B0E78EAD}"/>
              </a:ext>
            </a:extLst>
          </p:cNvPr>
          <p:cNvGrpSpPr/>
          <p:nvPr/>
        </p:nvGrpSpPr>
        <p:grpSpPr>
          <a:xfrm>
            <a:off x="752350" y="3651018"/>
            <a:ext cx="1727021" cy="126000"/>
            <a:chOff x="628651" y="3922295"/>
            <a:chExt cx="1727021" cy="126000"/>
          </a:xfrm>
        </p:grpSpPr>
        <p:sp>
          <p:nvSpPr>
            <p:cNvPr id="83" name="Pentagon 82">
              <a:extLst>
                <a:ext uri="{FF2B5EF4-FFF2-40B4-BE49-F238E27FC236}">
                  <a16:creationId xmlns:a16="http://schemas.microsoft.com/office/drawing/2014/main" id="{A123FDC2-4E33-A948-9174-0824F7D9DD10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Pentagon 83">
              <a:extLst>
                <a:ext uri="{FF2B5EF4-FFF2-40B4-BE49-F238E27FC236}">
                  <a16:creationId xmlns:a16="http://schemas.microsoft.com/office/drawing/2014/main" id="{D29E0116-99FE-324D-B074-97BBFB38C0C5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Elbow Connector 84">
              <a:extLst>
                <a:ext uri="{FF2B5EF4-FFF2-40B4-BE49-F238E27FC236}">
                  <a16:creationId xmlns:a16="http://schemas.microsoft.com/office/drawing/2014/main" id="{BAF18709-99B0-AC47-ACB1-71CF2E897766}"/>
                </a:ext>
              </a:extLst>
            </p:cNvPr>
            <p:cNvCxnSpPr>
              <a:endCxn id="84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F616F46B-736F-C540-A4EA-35B1FF69E80C}"/>
              </a:ext>
            </a:extLst>
          </p:cNvPr>
          <p:cNvGrpSpPr/>
          <p:nvPr/>
        </p:nvGrpSpPr>
        <p:grpSpPr>
          <a:xfrm>
            <a:off x="1099599" y="4030929"/>
            <a:ext cx="1727021" cy="126000"/>
            <a:chOff x="628651" y="3922295"/>
            <a:chExt cx="1727021" cy="126000"/>
          </a:xfrm>
        </p:grpSpPr>
        <p:sp>
          <p:nvSpPr>
            <p:cNvPr id="87" name="Pentagon 86">
              <a:extLst>
                <a:ext uri="{FF2B5EF4-FFF2-40B4-BE49-F238E27FC236}">
                  <a16:creationId xmlns:a16="http://schemas.microsoft.com/office/drawing/2014/main" id="{DC923261-B287-0048-90F4-188306B94AA0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Pentagon 87">
              <a:extLst>
                <a:ext uri="{FF2B5EF4-FFF2-40B4-BE49-F238E27FC236}">
                  <a16:creationId xmlns:a16="http://schemas.microsoft.com/office/drawing/2014/main" id="{A646F31C-55D4-394B-A20C-4494424490B2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Elbow Connector 88">
              <a:extLst>
                <a:ext uri="{FF2B5EF4-FFF2-40B4-BE49-F238E27FC236}">
                  <a16:creationId xmlns:a16="http://schemas.microsoft.com/office/drawing/2014/main" id="{6A257783-15B3-144D-8526-331E228FB8A1}"/>
                </a:ext>
              </a:extLst>
            </p:cNvPr>
            <p:cNvCxnSpPr>
              <a:endCxn id="88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BF32355-D3FC-8F47-BC22-3DB6B5A19BBB}"/>
              </a:ext>
            </a:extLst>
          </p:cNvPr>
          <p:cNvGrpSpPr/>
          <p:nvPr/>
        </p:nvGrpSpPr>
        <p:grpSpPr>
          <a:xfrm>
            <a:off x="841949" y="3841932"/>
            <a:ext cx="1957215" cy="126000"/>
            <a:chOff x="1003627" y="5032563"/>
            <a:chExt cx="1957215" cy="126000"/>
          </a:xfrm>
        </p:grpSpPr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A49AAEDF-6BE2-D646-ABB5-1C3FF7461EC5}"/>
                </a:ext>
              </a:extLst>
            </p:cNvPr>
            <p:cNvGrpSpPr/>
            <p:nvPr/>
          </p:nvGrpSpPr>
          <p:grpSpPr>
            <a:xfrm>
              <a:off x="1003627" y="5032563"/>
              <a:ext cx="1957215" cy="126000"/>
              <a:chOff x="628651" y="3922295"/>
              <a:chExt cx="1957215" cy="126000"/>
            </a:xfrm>
          </p:grpSpPr>
          <p:sp>
            <p:nvSpPr>
              <p:cNvPr id="79" name="Pentagon 78">
                <a:extLst>
                  <a:ext uri="{FF2B5EF4-FFF2-40B4-BE49-F238E27FC236}">
                    <a16:creationId xmlns:a16="http://schemas.microsoft.com/office/drawing/2014/main" id="{DA134E60-9966-EF42-8C68-7B1CAA712EEF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Pentagon 79">
                <a:extLst>
                  <a:ext uri="{FF2B5EF4-FFF2-40B4-BE49-F238E27FC236}">
                    <a16:creationId xmlns:a16="http://schemas.microsoft.com/office/drawing/2014/main" id="{44FD8D43-8348-D54F-8ACA-6DE54CB692F0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3" name="Elbow Connector 92">
              <a:extLst>
                <a:ext uri="{FF2B5EF4-FFF2-40B4-BE49-F238E27FC236}">
                  <a16:creationId xmlns:a16="http://schemas.microsoft.com/office/drawing/2014/main" id="{FB7EF977-17C9-E64B-8911-0B1C60BE2F51}"/>
                </a:ext>
              </a:extLst>
            </p:cNvPr>
            <p:cNvCxnSpPr>
              <a:cxnSpLocks/>
              <a:stCxn id="79" idx="3"/>
              <a:endCxn id="80" idx="3"/>
            </p:cNvCxnSpPr>
            <p:nvPr/>
          </p:nvCxnSpPr>
          <p:spPr>
            <a:xfrm flipV="1">
              <a:off x="1579627" y="5095562"/>
              <a:ext cx="8052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1BF7161A-2ED6-C646-98D6-74EF029FDDA8}"/>
              </a:ext>
            </a:extLst>
          </p:cNvPr>
          <p:cNvGrpSpPr/>
          <p:nvPr/>
        </p:nvGrpSpPr>
        <p:grpSpPr>
          <a:xfrm>
            <a:off x="906882" y="4224418"/>
            <a:ext cx="1727021" cy="126000"/>
            <a:chOff x="628651" y="3922295"/>
            <a:chExt cx="1727021" cy="126000"/>
          </a:xfrm>
        </p:grpSpPr>
        <p:sp>
          <p:nvSpPr>
            <p:cNvPr id="96" name="Pentagon 95">
              <a:extLst>
                <a:ext uri="{FF2B5EF4-FFF2-40B4-BE49-F238E27FC236}">
                  <a16:creationId xmlns:a16="http://schemas.microsoft.com/office/drawing/2014/main" id="{76A5AD48-88D4-E541-94E4-E41751B72125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Pentagon 96">
              <a:extLst>
                <a:ext uri="{FF2B5EF4-FFF2-40B4-BE49-F238E27FC236}">
                  <a16:creationId xmlns:a16="http://schemas.microsoft.com/office/drawing/2014/main" id="{D8ABBA88-9097-C442-8A00-28A94B8F1A28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Elbow Connector 97">
              <a:extLst>
                <a:ext uri="{FF2B5EF4-FFF2-40B4-BE49-F238E27FC236}">
                  <a16:creationId xmlns:a16="http://schemas.microsoft.com/office/drawing/2014/main" id="{DCBD24D0-4E82-514A-8E4A-04F22DC32C57}"/>
                </a:ext>
              </a:extLst>
            </p:cNvPr>
            <p:cNvCxnSpPr>
              <a:endCxn id="97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C8CBAE85-6D16-3340-A922-8BFDAEE2B743}"/>
              </a:ext>
            </a:extLst>
          </p:cNvPr>
          <p:cNvGrpSpPr/>
          <p:nvPr/>
        </p:nvGrpSpPr>
        <p:grpSpPr>
          <a:xfrm>
            <a:off x="1182522" y="4417389"/>
            <a:ext cx="1727021" cy="126000"/>
            <a:chOff x="628651" y="3922295"/>
            <a:chExt cx="1727021" cy="126000"/>
          </a:xfrm>
        </p:grpSpPr>
        <p:sp>
          <p:nvSpPr>
            <p:cNvPr id="100" name="Pentagon 99">
              <a:extLst>
                <a:ext uri="{FF2B5EF4-FFF2-40B4-BE49-F238E27FC236}">
                  <a16:creationId xmlns:a16="http://schemas.microsoft.com/office/drawing/2014/main" id="{0522073D-6A1B-3A40-AB2F-B071709EC1D6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Pentagon 100">
              <a:extLst>
                <a:ext uri="{FF2B5EF4-FFF2-40B4-BE49-F238E27FC236}">
                  <a16:creationId xmlns:a16="http://schemas.microsoft.com/office/drawing/2014/main" id="{54CE66A2-3CF8-A64B-8E87-C075A05A6DE3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Elbow Connector 101">
              <a:extLst>
                <a:ext uri="{FF2B5EF4-FFF2-40B4-BE49-F238E27FC236}">
                  <a16:creationId xmlns:a16="http://schemas.microsoft.com/office/drawing/2014/main" id="{241D62E2-8D7F-1A4A-85CC-983998262A92}"/>
                </a:ext>
              </a:extLst>
            </p:cNvPr>
            <p:cNvCxnSpPr>
              <a:endCxn id="101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D0EEBD14-EAA1-D840-B320-FE68E7EF6972}"/>
              </a:ext>
            </a:extLst>
          </p:cNvPr>
          <p:cNvGrpSpPr/>
          <p:nvPr/>
        </p:nvGrpSpPr>
        <p:grpSpPr>
          <a:xfrm>
            <a:off x="1691070" y="4608303"/>
            <a:ext cx="1461015" cy="126000"/>
            <a:chOff x="628651" y="3922295"/>
            <a:chExt cx="1461015" cy="126000"/>
          </a:xfrm>
        </p:grpSpPr>
        <p:sp>
          <p:nvSpPr>
            <p:cNvPr id="104" name="Pentagon 103">
              <a:extLst>
                <a:ext uri="{FF2B5EF4-FFF2-40B4-BE49-F238E27FC236}">
                  <a16:creationId xmlns:a16="http://schemas.microsoft.com/office/drawing/2014/main" id="{7C7FEC32-FFFB-8A4D-BCF4-E41DB96FA3BD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Pentagon 104">
              <a:extLst>
                <a:ext uri="{FF2B5EF4-FFF2-40B4-BE49-F238E27FC236}">
                  <a16:creationId xmlns:a16="http://schemas.microsoft.com/office/drawing/2014/main" id="{35BB352B-27A7-B54E-803F-82DB22F27343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6" name="Elbow Connector 105">
              <a:extLst>
                <a:ext uri="{FF2B5EF4-FFF2-40B4-BE49-F238E27FC236}">
                  <a16:creationId xmlns:a16="http://schemas.microsoft.com/office/drawing/2014/main" id="{FA4ABFAD-0E08-B24E-BDD7-ABF911DC7635}"/>
                </a:ext>
              </a:extLst>
            </p:cNvPr>
            <p:cNvCxnSpPr>
              <a:cxnSpLocks/>
              <a:stCxn id="104" idx="3"/>
              <a:endCxn id="105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F5E0764B-C07A-F045-9D51-0CDD57B36552}"/>
              </a:ext>
            </a:extLst>
          </p:cNvPr>
          <p:cNvGrpSpPr/>
          <p:nvPr/>
        </p:nvGrpSpPr>
        <p:grpSpPr>
          <a:xfrm>
            <a:off x="1905249" y="2723759"/>
            <a:ext cx="1957215" cy="126000"/>
            <a:chOff x="628651" y="3922295"/>
            <a:chExt cx="1957215" cy="126000"/>
          </a:xfrm>
        </p:grpSpPr>
        <p:sp>
          <p:nvSpPr>
            <p:cNvPr id="108" name="Pentagon 107">
              <a:extLst>
                <a:ext uri="{FF2B5EF4-FFF2-40B4-BE49-F238E27FC236}">
                  <a16:creationId xmlns:a16="http://schemas.microsoft.com/office/drawing/2014/main" id="{AC31912B-74DC-2C4B-B3E4-D91040EB61E5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Pentagon 108">
              <a:extLst>
                <a:ext uri="{FF2B5EF4-FFF2-40B4-BE49-F238E27FC236}">
                  <a16:creationId xmlns:a16="http://schemas.microsoft.com/office/drawing/2014/main" id="{C6E4A5AB-AAEA-4245-9B0C-3F778DD0B80F}"/>
                </a:ext>
              </a:extLst>
            </p:cNvPr>
            <p:cNvSpPr/>
            <p:nvPr/>
          </p:nvSpPr>
          <p:spPr>
            <a:xfrm rot="10800000">
              <a:off x="20098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A13D7278-1A19-F34D-8BD4-C1B3070712CA}"/>
              </a:ext>
            </a:extLst>
          </p:cNvPr>
          <p:cNvGrpSpPr/>
          <p:nvPr/>
        </p:nvGrpSpPr>
        <p:grpSpPr>
          <a:xfrm>
            <a:off x="2221444" y="2900908"/>
            <a:ext cx="1727021" cy="126000"/>
            <a:chOff x="628651" y="3922295"/>
            <a:chExt cx="1727021" cy="126000"/>
          </a:xfrm>
        </p:grpSpPr>
        <p:sp>
          <p:nvSpPr>
            <p:cNvPr id="111" name="Pentagon 110">
              <a:extLst>
                <a:ext uri="{FF2B5EF4-FFF2-40B4-BE49-F238E27FC236}">
                  <a16:creationId xmlns:a16="http://schemas.microsoft.com/office/drawing/2014/main" id="{FE52BA82-B4BA-094A-8795-8A0A40E20ADF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Pentagon 111">
              <a:extLst>
                <a:ext uri="{FF2B5EF4-FFF2-40B4-BE49-F238E27FC236}">
                  <a16:creationId xmlns:a16="http://schemas.microsoft.com/office/drawing/2014/main" id="{9D2ED536-AC25-0945-BFDF-1242ED62346E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3" name="Elbow Connector 112">
              <a:extLst>
                <a:ext uri="{FF2B5EF4-FFF2-40B4-BE49-F238E27FC236}">
                  <a16:creationId xmlns:a16="http://schemas.microsoft.com/office/drawing/2014/main" id="{DFB07A1C-4A8A-544D-9897-EF0132DC9E98}"/>
                </a:ext>
              </a:extLst>
            </p:cNvPr>
            <p:cNvCxnSpPr>
              <a:endCxn id="112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999F7A0E-5FD8-F541-9FDE-130C38B17647}"/>
              </a:ext>
            </a:extLst>
          </p:cNvPr>
          <p:cNvGrpSpPr/>
          <p:nvPr/>
        </p:nvGrpSpPr>
        <p:grpSpPr>
          <a:xfrm>
            <a:off x="2421577" y="3086008"/>
            <a:ext cx="1461015" cy="126000"/>
            <a:chOff x="628651" y="3922295"/>
            <a:chExt cx="1461015" cy="126000"/>
          </a:xfrm>
        </p:grpSpPr>
        <p:sp>
          <p:nvSpPr>
            <p:cNvPr id="115" name="Pentagon 114">
              <a:extLst>
                <a:ext uri="{FF2B5EF4-FFF2-40B4-BE49-F238E27FC236}">
                  <a16:creationId xmlns:a16="http://schemas.microsoft.com/office/drawing/2014/main" id="{612602FE-061E-9A4D-800B-0989A324B3E4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Pentagon 115">
              <a:extLst>
                <a:ext uri="{FF2B5EF4-FFF2-40B4-BE49-F238E27FC236}">
                  <a16:creationId xmlns:a16="http://schemas.microsoft.com/office/drawing/2014/main" id="{DD2914B0-9E42-354F-A066-E44393DB3562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17" name="Elbow Connector 116">
              <a:extLst>
                <a:ext uri="{FF2B5EF4-FFF2-40B4-BE49-F238E27FC236}">
                  <a16:creationId xmlns:a16="http://schemas.microsoft.com/office/drawing/2014/main" id="{11422173-92E0-E945-A662-4650B0B4677F}"/>
                </a:ext>
              </a:extLst>
            </p:cNvPr>
            <p:cNvCxnSpPr>
              <a:cxnSpLocks/>
              <a:stCxn id="115" idx="3"/>
              <a:endCxn id="116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B552D40E-08D2-624C-A04F-54996AEF3487}"/>
              </a:ext>
            </a:extLst>
          </p:cNvPr>
          <p:cNvGrpSpPr/>
          <p:nvPr/>
        </p:nvGrpSpPr>
        <p:grpSpPr>
          <a:xfrm>
            <a:off x="2333542" y="3299497"/>
            <a:ext cx="1727021" cy="126000"/>
            <a:chOff x="628651" y="3922295"/>
            <a:chExt cx="1727021" cy="126000"/>
          </a:xfrm>
        </p:grpSpPr>
        <p:sp>
          <p:nvSpPr>
            <p:cNvPr id="119" name="Pentagon 118">
              <a:extLst>
                <a:ext uri="{FF2B5EF4-FFF2-40B4-BE49-F238E27FC236}">
                  <a16:creationId xmlns:a16="http://schemas.microsoft.com/office/drawing/2014/main" id="{16582A9D-CB30-4F48-AFA4-40F212A56CBB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Pentagon 119">
              <a:extLst>
                <a:ext uri="{FF2B5EF4-FFF2-40B4-BE49-F238E27FC236}">
                  <a16:creationId xmlns:a16="http://schemas.microsoft.com/office/drawing/2014/main" id="{A81CE2B5-EF1D-C045-8F24-D172C1C8B61C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1" name="Elbow Connector 120">
              <a:extLst>
                <a:ext uri="{FF2B5EF4-FFF2-40B4-BE49-F238E27FC236}">
                  <a16:creationId xmlns:a16="http://schemas.microsoft.com/office/drawing/2014/main" id="{4A9BE625-82C3-D54D-B02C-5858B9E04D06}"/>
                </a:ext>
              </a:extLst>
            </p:cNvPr>
            <p:cNvCxnSpPr>
              <a:endCxn id="120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5E9EEC5-8FD1-2640-87D9-1F50F088340F}"/>
              </a:ext>
            </a:extLst>
          </p:cNvPr>
          <p:cNvGrpSpPr/>
          <p:nvPr/>
        </p:nvGrpSpPr>
        <p:grpSpPr>
          <a:xfrm>
            <a:off x="2483237" y="3460729"/>
            <a:ext cx="1727021" cy="126000"/>
            <a:chOff x="628651" y="3922295"/>
            <a:chExt cx="1727021" cy="126000"/>
          </a:xfrm>
        </p:grpSpPr>
        <p:sp>
          <p:nvSpPr>
            <p:cNvPr id="123" name="Pentagon 122">
              <a:extLst>
                <a:ext uri="{FF2B5EF4-FFF2-40B4-BE49-F238E27FC236}">
                  <a16:creationId xmlns:a16="http://schemas.microsoft.com/office/drawing/2014/main" id="{750635E6-1E17-DA47-9D71-6CC3D0F64209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Pentagon 123">
              <a:extLst>
                <a:ext uri="{FF2B5EF4-FFF2-40B4-BE49-F238E27FC236}">
                  <a16:creationId xmlns:a16="http://schemas.microsoft.com/office/drawing/2014/main" id="{3822610D-7F84-CD44-B5D7-C78657991992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5" name="Elbow Connector 124">
              <a:extLst>
                <a:ext uri="{FF2B5EF4-FFF2-40B4-BE49-F238E27FC236}">
                  <a16:creationId xmlns:a16="http://schemas.microsoft.com/office/drawing/2014/main" id="{1474F0BB-04E5-954A-AE57-F67CAEDF725F}"/>
                </a:ext>
              </a:extLst>
            </p:cNvPr>
            <p:cNvCxnSpPr>
              <a:endCxn id="124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FB1D11D1-1A61-F64B-8F22-6C80856FB518}"/>
              </a:ext>
            </a:extLst>
          </p:cNvPr>
          <p:cNvGrpSpPr/>
          <p:nvPr/>
        </p:nvGrpSpPr>
        <p:grpSpPr>
          <a:xfrm>
            <a:off x="2582920" y="3656208"/>
            <a:ext cx="1957215" cy="126000"/>
            <a:chOff x="1003627" y="5032563"/>
            <a:chExt cx="1957215" cy="126000"/>
          </a:xfrm>
        </p:grpSpPr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D48ED782-1EF2-954E-8C10-FDB7408E68BF}"/>
                </a:ext>
              </a:extLst>
            </p:cNvPr>
            <p:cNvGrpSpPr/>
            <p:nvPr/>
          </p:nvGrpSpPr>
          <p:grpSpPr>
            <a:xfrm>
              <a:off x="1003627" y="5032563"/>
              <a:ext cx="1957215" cy="126000"/>
              <a:chOff x="628651" y="3922295"/>
              <a:chExt cx="1957215" cy="126000"/>
            </a:xfrm>
          </p:grpSpPr>
          <p:sp>
            <p:nvSpPr>
              <p:cNvPr id="133" name="Pentagon 132">
                <a:extLst>
                  <a:ext uri="{FF2B5EF4-FFF2-40B4-BE49-F238E27FC236}">
                    <a16:creationId xmlns:a16="http://schemas.microsoft.com/office/drawing/2014/main" id="{8883EF30-E9B3-CC4E-ADA9-4946F0F0C1D7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Pentagon 133">
                <a:extLst>
                  <a:ext uri="{FF2B5EF4-FFF2-40B4-BE49-F238E27FC236}">
                    <a16:creationId xmlns:a16="http://schemas.microsoft.com/office/drawing/2014/main" id="{E3739766-B41E-0945-ACAA-F93858CED234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32" name="Elbow Connector 131">
              <a:extLst>
                <a:ext uri="{FF2B5EF4-FFF2-40B4-BE49-F238E27FC236}">
                  <a16:creationId xmlns:a16="http://schemas.microsoft.com/office/drawing/2014/main" id="{8C83AB8A-AA29-BD4A-9563-455C62EEF9AD}"/>
                </a:ext>
              </a:extLst>
            </p:cNvPr>
            <p:cNvCxnSpPr>
              <a:cxnSpLocks/>
              <a:stCxn id="133" idx="3"/>
              <a:endCxn id="134" idx="3"/>
            </p:cNvCxnSpPr>
            <p:nvPr/>
          </p:nvCxnSpPr>
          <p:spPr>
            <a:xfrm flipV="1">
              <a:off x="1579627" y="5095562"/>
              <a:ext cx="8052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3ECB170B-5EF8-1348-BF7D-26463008DED7}"/>
              </a:ext>
            </a:extLst>
          </p:cNvPr>
          <p:cNvGrpSpPr/>
          <p:nvPr/>
        </p:nvGrpSpPr>
        <p:grpSpPr>
          <a:xfrm>
            <a:off x="2898391" y="3836966"/>
            <a:ext cx="3978039" cy="127305"/>
            <a:chOff x="1003627" y="5031258"/>
            <a:chExt cx="3978039" cy="127305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53ADB64-19F1-BB4A-963E-ADF923D818A1}"/>
                </a:ext>
              </a:extLst>
            </p:cNvPr>
            <p:cNvGrpSpPr/>
            <p:nvPr/>
          </p:nvGrpSpPr>
          <p:grpSpPr>
            <a:xfrm>
              <a:off x="1003627" y="5031258"/>
              <a:ext cx="3978039" cy="127305"/>
              <a:chOff x="628651" y="3920990"/>
              <a:chExt cx="3978039" cy="127305"/>
            </a:xfrm>
          </p:grpSpPr>
          <p:sp>
            <p:nvSpPr>
              <p:cNvPr id="138" name="Pentagon 137">
                <a:extLst>
                  <a:ext uri="{FF2B5EF4-FFF2-40B4-BE49-F238E27FC236}">
                    <a16:creationId xmlns:a16="http://schemas.microsoft.com/office/drawing/2014/main" id="{3E92108D-A22B-B64F-A823-F36990C61537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Pentagon 138">
                <a:extLst>
                  <a:ext uri="{FF2B5EF4-FFF2-40B4-BE49-F238E27FC236}">
                    <a16:creationId xmlns:a16="http://schemas.microsoft.com/office/drawing/2014/main" id="{62612795-F2BB-A543-855E-BC19CE35D95B}"/>
                  </a:ext>
                </a:extLst>
              </p:cNvPr>
              <p:cNvSpPr/>
              <p:nvPr/>
            </p:nvSpPr>
            <p:spPr>
              <a:xfrm rot="10800000">
                <a:off x="4030690" y="3920990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37" name="Elbow Connector 136">
              <a:extLst>
                <a:ext uri="{FF2B5EF4-FFF2-40B4-BE49-F238E27FC236}">
                  <a16:creationId xmlns:a16="http://schemas.microsoft.com/office/drawing/2014/main" id="{EBB9D1AE-7FEF-1341-8737-DC2520052F12}"/>
                </a:ext>
              </a:extLst>
            </p:cNvPr>
            <p:cNvCxnSpPr>
              <a:cxnSpLocks/>
              <a:stCxn id="138" idx="3"/>
              <a:endCxn id="139" idx="3"/>
            </p:cNvCxnSpPr>
            <p:nvPr/>
          </p:nvCxnSpPr>
          <p:spPr>
            <a:xfrm flipV="1">
              <a:off x="1579627" y="5094257"/>
              <a:ext cx="2826039" cy="1307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DEF55663-6D8D-6F49-B71C-DDA2B73E1F4E}"/>
              </a:ext>
            </a:extLst>
          </p:cNvPr>
          <p:cNvGrpSpPr/>
          <p:nvPr/>
        </p:nvGrpSpPr>
        <p:grpSpPr>
          <a:xfrm>
            <a:off x="3059237" y="4035093"/>
            <a:ext cx="3690039" cy="125999"/>
            <a:chOff x="1003627" y="5032564"/>
            <a:chExt cx="3690039" cy="125999"/>
          </a:xfrm>
        </p:grpSpPr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A884427C-871F-784D-802F-06BA92174ABA}"/>
                </a:ext>
              </a:extLst>
            </p:cNvPr>
            <p:cNvGrpSpPr/>
            <p:nvPr/>
          </p:nvGrpSpPr>
          <p:grpSpPr>
            <a:xfrm>
              <a:off x="1003627" y="5032564"/>
              <a:ext cx="3690039" cy="125999"/>
              <a:chOff x="628651" y="3922296"/>
              <a:chExt cx="3690039" cy="125999"/>
            </a:xfrm>
          </p:grpSpPr>
          <p:sp>
            <p:nvSpPr>
              <p:cNvPr id="144" name="Pentagon 143">
                <a:extLst>
                  <a:ext uri="{FF2B5EF4-FFF2-40B4-BE49-F238E27FC236}">
                    <a16:creationId xmlns:a16="http://schemas.microsoft.com/office/drawing/2014/main" id="{A1477885-4C3A-6147-A059-3813A001DAB2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Pentagon 144">
                <a:extLst>
                  <a:ext uri="{FF2B5EF4-FFF2-40B4-BE49-F238E27FC236}">
                    <a16:creationId xmlns:a16="http://schemas.microsoft.com/office/drawing/2014/main" id="{403EB4A0-1FB6-564B-A90D-485BFFA7089D}"/>
                  </a:ext>
                </a:extLst>
              </p:cNvPr>
              <p:cNvSpPr/>
              <p:nvPr/>
            </p:nvSpPr>
            <p:spPr>
              <a:xfrm rot="10800000">
                <a:off x="3742690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43" name="Elbow Connector 142">
              <a:extLst>
                <a:ext uri="{FF2B5EF4-FFF2-40B4-BE49-F238E27FC236}">
                  <a16:creationId xmlns:a16="http://schemas.microsoft.com/office/drawing/2014/main" id="{FCAB546E-8B04-6F42-A071-8112F55A4E71}"/>
                </a:ext>
              </a:extLst>
            </p:cNvPr>
            <p:cNvCxnSpPr>
              <a:cxnSpLocks/>
              <a:stCxn id="144" idx="3"/>
              <a:endCxn id="145" idx="3"/>
            </p:cNvCxnSpPr>
            <p:nvPr/>
          </p:nvCxnSpPr>
          <p:spPr>
            <a:xfrm flipV="1">
              <a:off x="1579627" y="5095563"/>
              <a:ext cx="2538039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B442D1CA-C232-3643-83DE-04B367B497CA}"/>
              </a:ext>
            </a:extLst>
          </p:cNvPr>
          <p:cNvGrpSpPr/>
          <p:nvPr/>
        </p:nvGrpSpPr>
        <p:grpSpPr>
          <a:xfrm>
            <a:off x="2762605" y="4223134"/>
            <a:ext cx="4057815" cy="125999"/>
            <a:chOff x="1003627" y="5032564"/>
            <a:chExt cx="4057815" cy="125999"/>
          </a:xfrm>
        </p:grpSpPr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EFDA79DB-884B-CB4C-9269-907C6ACD032A}"/>
                </a:ext>
              </a:extLst>
            </p:cNvPr>
            <p:cNvGrpSpPr/>
            <p:nvPr/>
          </p:nvGrpSpPr>
          <p:grpSpPr>
            <a:xfrm>
              <a:off x="1003627" y="5032564"/>
              <a:ext cx="4057815" cy="125999"/>
              <a:chOff x="628651" y="3922296"/>
              <a:chExt cx="4057815" cy="125999"/>
            </a:xfrm>
          </p:grpSpPr>
          <p:sp>
            <p:nvSpPr>
              <p:cNvPr id="150" name="Pentagon 149">
                <a:extLst>
                  <a:ext uri="{FF2B5EF4-FFF2-40B4-BE49-F238E27FC236}">
                    <a16:creationId xmlns:a16="http://schemas.microsoft.com/office/drawing/2014/main" id="{303CDACB-9268-794C-88B2-07B1CA67104E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Pentagon 150">
                <a:extLst>
                  <a:ext uri="{FF2B5EF4-FFF2-40B4-BE49-F238E27FC236}">
                    <a16:creationId xmlns:a16="http://schemas.microsoft.com/office/drawing/2014/main" id="{81DE0E54-BD96-1A42-99F8-741C9BAC2F9D}"/>
                  </a:ext>
                </a:extLst>
              </p:cNvPr>
              <p:cNvSpPr/>
              <p:nvPr/>
            </p:nvSpPr>
            <p:spPr>
              <a:xfrm rot="10800000">
                <a:off x="4110466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49" name="Elbow Connector 148">
              <a:extLst>
                <a:ext uri="{FF2B5EF4-FFF2-40B4-BE49-F238E27FC236}">
                  <a16:creationId xmlns:a16="http://schemas.microsoft.com/office/drawing/2014/main" id="{28B02417-97F9-2D4F-B94F-9345E77E999B}"/>
                </a:ext>
              </a:extLst>
            </p:cNvPr>
            <p:cNvCxnSpPr>
              <a:cxnSpLocks/>
              <a:stCxn id="150" idx="3"/>
              <a:endCxn id="151" idx="3"/>
            </p:cNvCxnSpPr>
            <p:nvPr/>
          </p:nvCxnSpPr>
          <p:spPr>
            <a:xfrm flipV="1">
              <a:off x="1579627" y="5095563"/>
              <a:ext cx="2905815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0DB05114-A4F6-B54B-99F1-0526ACB35F56}"/>
              </a:ext>
            </a:extLst>
          </p:cNvPr>
          <p:cNvGrpSpPr/>
          <p:nvPr/>
        </p:nvGrpSpPr>
        <p:grpSpPr>
          <a:xfrm>
            <a:off x="3043642" y="4418332"/>
            <a:ext cx="3690039" cy="125999"/>
            <a:chOff x="1003627" y="5032564"/>
            <a:chExt cx="3690039" cy="125999"/>
          </a:xfrm>
        </p:grpSpPr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282AC817-F743-B849-A66C-295BE05F79F1}"/>
                </a:ext>
              </a:extLst>
            </p:cNvPr>
            <p:cNvGrpSpPr/>
            <p:nvPr/>
          </p:nvGrpSpPr>
          <p:grpSpPr>
            <a:xfrm>
              <a:off x="1003627" y="5032564"/>
              <a:ext cx="3690039" cy="125999"/>
              <a:chOff x="628651" y="3922296"/>
              <a:chExt cx="3690039" cy="125999"/>
            </a:xfrm>
          </p:grpSpPr>
          <p:sp>
            <p:nvSpPr>
              <p:cNvPr id="157" name="Pentagon 156">
                <a:extLst>
                  <a:ext uri="{FF2B5EF4-FFF2-40B4-BE49-F238E27FC236}">
                    <a16:creationId xmlns:a16="http://schemas.microsoft.com/office/drawing/2014/main" id="{395CE42F-4A18-A84A-84DB-1104DA44478A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Pentagon 157">
                <a:extLst>
                  <a:ext uri="{FF2B5EF4-FFF2-40B4-BE49-F238E27FC236}">
                    <a16:creationId xmlns:a16="http://schemas.microsoft.com/office/drawing/2014/main" id="{CF5D649E-5386-EC40-A78B-1E9678966864}"/>
                  </a:ext>
                </a:extLst>
              </p:cNvPr>
              <p:cNvSpPr/>
              <p:nvPr/>
            </p:nvSpPr>
            <p:spPr>
              <a:xfrm rot="10800000">
                <a:off x="3742690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56" name="Elbow Connector 155">
              <a:extLst>
                <a:ext uri="{FF2B5EF4-FFF2-40B4-BE49-F238E27FC236}">
                  <a16:creationId xmlns:a16="http://schemas.microsoft.com/office/drawing/2014/main" id="{13BEE2CB-9717-CB48-BD7C-503C6F376333}"/>
                </a:ext>
              </a:extLst>
            </p:cNvPr>
            <p:cNvCxnSpPr>
              <a:cxnSpLocks/>
              <a:stCxn id="157" idx="3"/>
              <a:endCxn id="158" idx="3"/>
            </p:cNvCxnSpPr>
            <p:nvPr/>
          </p:nvCxnSpPr>
          <p:spPr>
            <a:xfrm flipV="1">
              <a:off x="1579627" y="5095563"/>
              <a:ext cx="2538039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F45881C6-04A7-D74F-A6FA-DD3124F2ADC4}"/>
              </a:ext>
            </a:extLst>
          </p:cNvPr>
          <p:cNvGrpSpPr/>
          <p:nvPr/>
        </p:nvGrpSpPr>
        <p:grpSpPr>
          <a:xfrm>
            <a:off x="3286463" y="4603654"/>
            <a:ext cx="3382788" cy="129286"/>
            <a:chOff x="1003627" y="5029277"/>
            <a:chExt cx="3382788" cy="129286"/>
          </a:xfrm>
        </p:grpSpPr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1007AB92-BADB-C549-BFC2-578AED81B587}"/>
                </a:ext>
              </a:extLst>
            </p:cNvPr>
            <p:cNvGrpSpPr/>
            <p:nvPr/>
          </p:nvGrpSpPr>
          <p:grpSpPr>
            <a:xfrm>
              <a:off x="1003627" y="5029277"/>
              <a:ext cx="3382788" cy="129286"/>
              <a:chOff x="628651" y="3919009"/>
              <a:chExt cx="3382788" cy="129286"/>
            </a:xfrm>
          </p:grpSpPr>
          <p:sp>
            <p:nvSpPr>
              <p:cNvPr id="162" name="Pentagon 161">
                <a:extLst>
                  <a:ext uri="{FF2B5EF4-FFF2-40B4-BE49-F238E27FC236}">
                    <a16:creationId xmlns:a16="http://schemas.microsoft.com/office/drawing/2014/main" id="{7B4700E2-F9C5-B64E-A8B7-4F0C435FD649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Pentagon 162">
                <a:extLst>
                  <a:ext uri="{FF2B5EF4-FFF2-40B4-BE49-F238E27FC236}">
                    <a16:creationId xmlns:a16="http://schemas.microsoft.com/office/drawing/2014/main" id="{2D66BE18-4B74-5A49-B916-52E0F2ACAC98}"/>
                  </a:ext>
                </a:extLst>
              </p:cNvPr>
              <p:cNvSpPr/>
              <p:nvPr/>
            </p:nvSpPr>
            <p:spPr>
              <a:xfrm rot="10800000">
                <a:off x="3435439" y="3919009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61" name="Elbow Connector 160">
              <a:extLst>
                <a:ext uri="{FF2B5EF4-FFF2-40B4-BE49-F238E27FC236}">
                  <a16:creationId xmlns:a16="http://schemas.microsoft.com/office/drawing/2014/main" id="{5115A027-734B-F64F-932E-680EC16DB372}"/>
                </a:ext>
              </a:extLst>
            </p:cNvPr>
            <p:cNvCxnSpPr>
              <a:cxnSpLocks/>
              <a:stCxn id="162" idx="3"/>
              <a:endCxn id="163" idx="3"/>
            </p:cNvCxnSpPr>
            <p:nvPr/>
          </p:nvCxnSpPr>
          <p:spPr>
            <a:xfrm flipV="1">
              <a:off x="1579627" y="5092276"/>
              <a:ext cx="2230788" cy="3288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614EB15C-284C-DD4F-8603-1B2F5E534AE4}"/>
              </a:ext>
            </a:extLst>
          </p:cNvPr>
          <p:cNvGrpSpPr/>
          <p:nvPr/>
        </p:nvGrpSpPr>
        <p:grpSpPr>
          <a:xfrm>
            <a:off x="6997110" y="3836966"/>
            <a:ext cx="1461015" cy="126000"/>
            <a:chOff x="628651" y="3922295"/>
            <a:chExt cx="1461015" cy="126000"/>
          </a:xfrm>
        </p:grpSpPr>
        <p:sp>
          <p:nvSpPr>
            <p:cNvPr id="166" name="Pentagon 165">
              <a:extLst>
                <a:ext uri="{FF2B5EF4-FFF2-40B4-BE49-F238E27FC236}">
                  <a16:creationId xmlns:a16="http://schemas.microsoft.com/office/drawing/2014/main" id="{6C1D1BA6-7B61-7B44-B223-CC9B864A6A7E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Pentagon 166">
              <a:extLst>
                <a:ext uri="{FF2B5EF4-FFF2-40B4-BE49-F238E27FC236}">
                  <a16:creationId xmlns:a16="http://schemas.microsoft.com/office/drawing/2014/main" id="{3A7EA347-6CB6-1448-8F58-2A5122EA2CBC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8" name="Elbow Connector 167">
              <a:extLst>
                <a:ext uri="{FF2B5EF4-FFF2-40B4-BE49-F238E27FC236}">
                  <a16:creationId xmlns:a16="http://schemas.microsoft.com/office/drawing/2014/main" id="{5630C690-3413-CD47-B1A1-09B751F2EEA8}"/>
                </a:ext>
              </a:extLst>
            </p:cNvPr>
            <p:cNvCxnSpPr>
              <a:cxnSpLocks/>
              <a:stCxn id="166" idx="3"/>
              <a:endCxn id="167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1E01C921-6AB9-5F45-B08F-351885DCE8BA}"/>
              </a:ext>
            </a:extLst>
          </p:cNvPr>
          <p:cNvGrpSpPr/>
          <p:nvPr/>
        </p:nvGrpSpPr>
        <p:grpSpPr>
          <a:xfrm>
            <a:off x="5931357" y="2895046"/>
            <a:ext cx="1727021" cy="126000"/>
            <a:chOff x="628651" y="3922295"/>
            <a:chExt cx="1727021" cy="126000"/>
          </a:xfrm>
        </p:grpSpPr>
        <p:sp>
          <p:nvSpPr>
            <p:cNvPr id="170" name="Pentagon 169">
              <a:extLst>
                <a:ext uri="{FF2B5EF4-FFF2-40B4-BE49-F238E27FC236}">
                  <a16:creationId xmlns:a16="http://schemas.microsoft.com/office/drawing/2014/main" id="{FE795DD7-45CF-544D-B486-65E3A8CE2624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Pentagon 170">
              <a:extLst>
                <a:ext uri="{FF2B5EF4-FFF2-40B4-BE49-F238E27FC236}">
                  <a16:creationId xmlns:a16="http://schemas.microsoft.com/office/drawing/2014/main" id="{768DBDD9-C0F3-7B44-954C-387DF877271A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2" name="Elbow Connector 171">
              <a:extLst>
                <a:ext uri="{FF2B5EF4-FFF2-40B4-BE49-F238E27FC236}">
                  <a16:creationId xmlns:a16="http://schemas.microsoft.com/office/drawing/2014/main" id="{1A23173A-ECD0-954F-9B08-DF3DC78D176E}"/>
                </a:ext>
              </a:extLst>
            </p:cNvPr>
            <p:cNvCxnSpPr>
              <a:endCxn id="171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cxnSp>
        <p:nvCxnSpPr>
          <p:cNvPr id="174" name="Elbow Connector 173">
            <a:extLst>
              <a:ext uri="{FF2B5EF4-FFF2-40B4-BE49-F238E27FC236}">
                <a16:creationId xmlns:a16="http://schemas.microsoft.com/office/drawing/2014/main" id="{E60D1151-BC56-7348-91A3-FD737405C01C}"/>
              </a:ext>
            </a:extLst>
          </p:cNvPr>
          <p:cNvCxnSpPr>
            <a:cxnSpLocks/>
            <a:stCxn id="108" idx="3"/>
            <a:endCxn id="109" idx="3"/>
          </p:cNvCxnSpPr>
          <p:nvPr/>
        </p:nvCxnSpPr>
        <p:spPr>
          <a:xfrm flipV="1">
            <a:off x="2481249" y="2786758"/>
            <a:ext cx="805215" cy="2"/>
          </a:xfrm>
          <a:prstGeom prst="bentConnector3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365FA535-94D7-084B-8D2B-D3D9BF34AD1F}"/>
              </a:ext>
            </a:extLst>
          </p:cNvPr>
          <p:cNvGrpSpPr/>
          <p:nvPr/>
        </p:nvGrpSpPr>
        <p:grpSpPr>
          <a:xfrm>
            <a:off x="6927871" y="4228933"/>
            <a:ext cx="1461015" cy="126000"/>
            <a:chOff x="628651" y="3922295"/>
            <a:chExt cx="1461015" cy="126000"/>
          </a:xfrm>
        </p:grpSpPr>
        <p:sp>
          <p:nvSpPr>
            <p:cNvPr id="177" name="Pentagon 176">
              <a:extLst>
                <a:ext uri="{FF2B5EF4-FFF2-40B4-BE49-F238E27FC236}">
                  <a16:creationId xmlns:a16="http://schemas.microsoft.com/office/drawing/2014/main" id="{6317CAF2-52C4-CD45-B246-C011498744EC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Pentagon 177">
              <a:extLst>
                <a:ext uri="{FF2B5EF4-FFF2-40B4-BE49-F238E27FC236}">
                  <a16:creationId xmlns:a16="http://schemas.microsoft.com/office/drawing/2014/main" id="{7B06AEAB-E4B4-2240-B1DB-63F063EC6551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9" name="Elbow Connector 178">
              <a:extLst>
                <a:ext uri="{FF2B5EF4-FFF2-40B4-BE49-F238E27FC236}">
                  <a16:creationId xmlns:a16="http://schemas.microsoft.com/office/drawing/2014/main" id="{025A365B-4B79-5F4A-8780-D98BF847A6FF}"/>
                </a:ext>
              </a:extLst>
            </p:cNvPr>
            <p:cNvCxnSpPr>
              <a:cxnSpLocks/>
              <a:stCxn id="177" idx="3"/>
              <a:endCxn id="178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4CF91422-B5F7-FE45-987D-E32EE3B4C12A}"/>
              </a:ext>
            </a:extLst>
          </p:cNvPr>
          <p:cNvGrpSpPr/>
          <p:nvPr/>
        </p:nvGrpSpPr>
        <p:grpSpPr>
          <a:xfrm>
            <a:off x="6844759" y="4410160"/>
            <a:ext cx="1261503" cy="126000"/>
            <a:chOff x="628651" y="3922295"/>
            <a:chExt cx="1261503" cy="126000"/>
          </a:xfrm>
        </p:grpSpPr>
        <p:sp>
          <p:nvSpPr>
            <p:cNvPr id="181" name="Pentagon 180">
              <a:extLst>
                <a:ext uri="{FF2B5EF4-FFF2-40B4-BE49-F238E27FC236}">
                  <a16:creationId xmlns:a16="http://schemas.microsoft.com/office/drawing/2014/main" id="{EF89D3F0-737C-9B4C-AC46-58210985CFB9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Pentagon 181">
              <a:extLst>
                <a:ext uri="{FF2B5EF4-FFF2-40B4-BE49-F238E27FC236}">
                  <a16:creationId xmlns:a16="http://schemas.microsoft.com/office/drawing/2014/main" id="{19D5F663-8856-1B4D-8126-55F56061F30D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83" name="Elbow Connector 182">
              <a:extLst>
                <a:ext uri="{FF2B5EF4-FFF2-40B4-BE49-F238E27FC236}">
                  <a16:creationId xmlns:a16="http://schemas.microsoft.com/office/drawing/2014/main" id="{969F510B-29E3-0C46-825C-460D7897C941}"/>
                </a:ext>
              </a:extLst>
            </p:cNvPr>
            <p:cNvCxnSpPr>
              <a:cxnSpLocks/>
              <a:stCxn id="181" idx="3"/>
              <a:endCxn id="182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82F182AC-4FCF-4E48-8601-F1DA98CBE3FB}"/>
              </a:ext>
            </a:extLst>
          </p:cNvPr>
          <p:cNvGrpSpPr/>
          <p:nvPr/>
        </p:nvGrpSpPr>
        <p:grpSpPr>
          <a:xfrm>
            <a:off x="6749418" y="4599158"/>
            <a:ext cx="1554333" cy="126000"/>
            <a:chOff x="628651" y="3922295"/>
            <a:chExt cx="1554333" cy="126000"/>
          </a:xfrm>
        </p:grpSpPr>
        <p:sp>
          <p:nvSpPr>
            <p:cNvPr id="185" name="Pentagon 184">
              <a:extLst>
                <a:ext uri="{FF2B5EF4-FFF2-40B4-BE49-F238E27FC236}">
                  <a16:creationId xmlns:a16="http://schemas.microsoft.com/office/drawing/2014/main" id="{97BA9518-7FF3-E64F-91B7-9C4F896A0DDF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Pentagon 185">
              <a:extLst>
                <a:ext uri="{FF2B5EF4-FFF2-40B4-BE49-F238E27FC236}">
                  <a16:creationId xmlns:a16="http://schemas.microsoft.com/office/drawing/2014/main" id="{635E2BE8-DA00-CC4B-9F86-267A1247A9E6}"/>
                </a:ext>
              </a:extLst>
            </p:cNvPr>
            <p:cNvSpPr/>
            <p:nvPr/>
          </p:nvSpPr>
          <p:spPr>
            <a:xfrm rot="10800000">
              <a:off x="160698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87" name="Elbow Connector 186">
              <a:extLst>
                <a:ext uri="{FF2B5EF4-FFF2-40B4-BE49-F238E27FC236}">
                  <a16:creationId xmlns:a16="http://schemas.microsoft.com/office/drawing/2014/main" id="{84343DE4-49AD-9C40-A24A-8EDCB64A3087}"/>
                </a:ext>
              </a:extLst>
            </p:cNvPr>
            <p:cNvCxnSpPr>
              <a:cxnSpLocks/>
              <a:stCxn id="185" idx="3"/>
              <a:endCxn id="186" idx="3"/>
            </p:cNvCxnSpPr>
            <p:nvPr/>
          </p:nvCxnSpPr>
          <p:spPr>
            <a:xfrm flipV="1">
              <a:off x="1204651" y="3985294"/>
              <a:ext cx="40233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35239E58-EE83-1F48-AD80-914930440054}"/>
              </a:ext>
            </a:extLst>
          </p:cNvPr>
          <p:cNvGrpSpPr/>
          <p:nvPr/>
        </p:nvGrpSpPr>
        <p:grpSpPr>
          <a:xfrm>
            <a:off x="4084275" y="2885169"/>
            <a:ext cx="1727021" cy="126000"/>
            <a:chOff x="628651" y="3922295"/>
            <a:chExt cx="1727021" cy="126000"/>
          </a:xfrm>
        </p:grpSpPr>
        <p:sp>
          <p:nvSpPr>
            <p:cNvPr id="195" name="Pentagon 194">
              <a:extLst>
                <a:ext uri="{FF2B5EF4-FFF2-40B4-BE49-F238E27FC236}">
                  <a16:creationId xmlns:a16="http://schemas.microsoft.com/office/drawing/2014/main" id="{B0908037-6721-8343-BD72-D65966F8D43D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Pentagon 195">
              <a:extLst>
                <a:ext uri="{FF2B5EF4-FFF2-40B4-BE49-F238E27FC236}">
                  <a16:creationId xmlns:a16="http://schemas.microsoft.com/office/drawing/2014/main" id="{62276D29-4322-654A-84EF-29DCD842F643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7" name="Elbow Connector 196">
              <a:extLst>
                <a:ext uri="{FF2B5EF4-FFF2-40B4-BE49-F238E27FC236}">
                  <a16:creationId xmlns:a16="http://schemas.microsoft.com/office/drawing/2014/main" id="{06D1D0CF-503B-F644-B4BA-9582047B380D}"/>
                </a:ext>
              </a:extLst>
            </p:cNvPr>
            <p:cNvCxnSpPr>
              <a:endCxn id="196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0A9B6111-8896-234A-8BE4-74A2474DDDFF}"/>
              </a:ext>
            </a:extLst>
          </p:cNvPr>
          <p:cNvGrpSpPr/>
          <p:nvPr/>
        </p:nvGrpSpPr>
        <p:grpSpPr>
          <a:xfrm>
            <a:off x="4015504" y="3091383"/>
            <a:ext cx="1261503" cy="126000"/>
            <a:chOff x="628651" y="3922295"/>
            <a:chExt cx="1261503" cy="126000"/>
          </a:xfrm>
        </p:grpSpPr>
        <p:sp>
          <p:nvSpPr>
            <p:cNvPr id="199" name="Pentagon 198">
              <a:extLst>
                <a:ext uri="{FF2B5EF4-FFF2-40B4-BE49-F238E27FC236}">
                  <a16:creationId xmlns:a16="http://schemas.microsoft.com/office/drawing/2014/main" id="{BF266021-ADA8-AF4E-B1CD-A7E34D775D1B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Pentagon 199">
              <a:extLst>
                <a:ext uri="{FF2B5EF4-FFF2-40B4-BE49-F238E27FC236}">
                  <a16:creationId xmlns:a16="http://schemas.microsoft.com/office/drawing/2014/main" id="{9DC04314-B5E7-BF43-B422-0CFEA1A04A11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01" name="Elbow Connector 200">
              <a:extLst>
                <a:ext uri="{FF2B5EF4-FFF2-40B4-BE49-F238E27FC236}">
                  <a16:creationId xmlns:a16="http://schemas.microsoft.com/office/drawing/2014/main" id="{DBD6943F-CCB7-7A43-88D4-CCF2B3A936BE}"/>
                </a:ext>
              </a:extLst>
            </p:cNvPr>
            <p:cNvCxnSpPr>
              <a:cxnSpLocks/>
              <a:stCxn id="199" idx="3"/>
              <a:endCxn id="200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34FA1B47-E096-1344-B2FC-ADAEA203B048}"/>
              </a:ext>
            </a:extLst>
          </p:cNvPr>
          <p:cNvGrpSpPr/>
          <p:nvPr/>
        </p:nvGrpSpPr>
        <p:grpSpPr>
          <a:xfrm>
            <a:off x="4307479" y="3467208"/>
            <a:ext cx="1727021" cy="126000"/>
            <a:chOff x="628651" y="3922295"/>
            <a:chExt cx="1727021" cy="126000"/>
          </a:xfrm>
        </p:grpSpPr>
        <p:sp>
          <p:nvSpPr>
            <p:cNvPr id="207" name="Pentagon 206">
              <a:extLst>
                <a:ext uri="{FF2B5EF4-FFF2-40B4-BE49-F238E27FC236}">
                  <a16:creationId xmlns:a16="http://schemas.microsoft.com/office/drawing/2014/main" id="{B079A61F-E31C-F149-B7DF-D680D70F0325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Pentagon 207">
              <a:extLst>
                <a:ext uri="{FF2B5EF4-FFF2-40B4-BE49-F238E27FC236}">
                  <a16:creationId xmlns:a16="http://schemas.microsoft.com/office/drawing/2014/main" id="{F14B396F-22B2-A345-9788-2E0C5FCCC380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9" name="Elbow Connector 208">
              <a:extLst>
                <a:ext uri="{FF2B5EF4-FFF2-40B4-BE49-F238E27FC236}">
                  <a16:creationId xmlns:a16="http://schemas.microsoft.com/office/drawing/2014/main" id="{4D1A3A5B-D185-B94C-85CB-E34E03B01DFB}"/>
                </a:ext>
              </a:extLst>
            </p:cNvPr>
            <p:cNvCxnSpPr>
              <a:endCxn id="208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E74DDF49-9ACD-3841-B795-ACA3F220634D}"/>
              </a:ext>
            </a:extLst>
          </p:cNvPr>
          <p:cNvGrpSpPr/>
          <p:nvPr/>
        </p:nvGrpSpPr>
        <p:grpSpPr>
          <a:xfrm>
            <a:off x="4649955" y="3657679"/>
            <a:ext cx="1461015" cy="126000"/>
            <a:chOff x="628651" y="3922295"/>
            <a:chExt cx="1461015" cy="126000"/>
          </a:xfrm>
        </p:grpSpPr>
        <p:sp>
          <p:nvSpPr>
            <p:cNvPr id="211" name="Pentagon 210">
              <a:extLst>
                <a:ext uri="{FF2B5EF4-FFF2-40B4-BE49-F238E27FC236}">
                  <a16:creationId xmlns:a16="http://schemas.microsoft.com/office/drawing/2014/main" id="{72B87851-A201-D44F-A361-E47EE14719C5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Pentagon 211">
              <a:extLst>
                <a:ext uri="{FF2B5EF4-FFF2-40B4-BE49-F238E27FC236}">
                  <a16:creationId xmlns:a16="http://schemas.microsoft.com/office/drawing/2014/main" id="{9D64DC9B-3100-7543-A4AB-E0F8FB52F256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13" name="Elbow Connector 212">
              <a:extLst>
                <a:ext uri="{FF2B5EF4-FFF2-40B4-BE49-F238E27FC236}">
                  <a16:creationId xmlns:a16="http://schemas.microsoft.com/office/drawing/2014/main" id="{4FAF4206-55F7-3548-B9EE-4EF06D2874FF}"/>
                </a:ext>
              </a:extLst>
            </p:cNvPr>
            <p:cNvCxnSpPr>
              <a:cxnSpLocks/>
              <a:stCxn id="211" idx="3"/>
              <a:endCxn id="212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14" name="Group 213">
            <a:extLst>
              <a:ext uri="{FF2B5EF4-FFF2-40B4-BE49-F238E27FC236}">
                <a16:creationId xmlns:a16="http://schemas.microsoft.com/office/drawing/2014/main" id="{78E71943-CAFD-364F-B196-92C27E6D7BC5}"/>
              </a:ext>
            </a:extLst>
          </p:cNvPr>
          <p:cNvGrpSpPr/>
          <p:nvPr/>
        </p:nvGrpSpPr>
        <p:grpSpPr>
          <a:xfrm>
            <a:off x="5409918" y="3092600"/>
            <a:ext cx="1957215" cy="126000"/>
            <a:chOff x="1003627" y="5032563"/>
            <a:chExt cx="1957215" cy="126000"/>
          </a:xfrm>
        </p:grpSpPr>
        <p:grpSp>
          <p:nvGrpSpPr>
            <p:cNvPr id="215" name="Group 214">
              <a:extLst>
                <a:ext uri="{FF2B5EF4-FFF2-40B4-BE49-F238E27FC236}">
                  <a16:creationId xmlns:a16="http://schemas.microsoft.com/office/drawing/2014/main" id="{72231D16-0BA8-D843-B1D6-840BD1BDF999}"/>
                </a:ext>
              </a:extLst>
            </p:cNvPr>
            <p:cNvGrpSpPr/>
            <p:nvPr/>
          </p:nvGrpSpPr>
          <p:grpSpPr>
            <a:xfrm>
              <a:off x="1003627" y="5032563"/>
              <a:ext cx="1957215" cy="126000"/>
              <a:chOff x="628651" y="3922295"/>
              <a:chExt cx="1957215" cy="126000"/>
            </a:xfrm>
          </p:grpSpPr>
          <p:sp>
            <p:nvSpPr>
              <p:cNvPr id="217" name="Pentagon 216">
                <a:extLst>
                  <a:ext uri="{FF2B5EF4-FFF2-40B4-BE49-F238E27FC236}">
                    <a16:creationId xmlns:a16="http://schemas.microsoft.com/office/drawing/2014/main" id="{CA379510-E871-3C4F-8C74-3C1B400D2443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Pentagon 217">
                <a:extLst>
                  <a:ext uri="{FF2B5EF4-FFF2-40B4-BE49-F238E27FC236}">
                    <a16:creationId xmlns:a16="http://schemas.microsoft.com/office/drawing/2014/main" id="{76CCECCF-FD61-B844-B985-7331BDF94603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16" name="Elbow Connector 215">
              <a:extLst>
                <a:ext uri="{FF2B5EF4-FFF2-40B4-BE49-F238E27FC236}">
                  <a16:creationId xmlns:a16="http://schemas.microsoft.com/office/drawing/2014/main" id="{D777143D-BECD-0E45-8550-88025FD94466}"/>
                </a:ext>
              </a:extLst>
            </p:cNvPr>
            <p:cNvCxnSpPr>
              <a:cxnSpLocks/>
              <a:stCxn id="217" idx="3"/>
              <a:endCxn id="218" idx="3"/>
            </p:cNvCxnSpPr>
            <p:nvPr/>
          </p:nvCxnSpPr>
          <p:spPr>
            <a:xfrm flipV="1">
              <a:off x="1579627" y="5095562"/>
              <a:ext cx="8052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F403DE97-7AB7-A04E-9022-59523DD1F6A3}"/>
              </a:ext>
            </a:extLst>
          </p:cNvPr>
          <p:cNvGrpSpPr/>
          <p:nvPr/>
        </p:nvGrpSpPr>
        <p:grpSpPr>
          <a:xfrm>
            <a:off x="6088233" y="2726604"/>
            <a:ext cx="1461015" cy="126000"/>
            <a:chOff x="628651" y="3922295"/>
            <a:chExt cx="1461015" cy="126000"/>
          </a:xfrm>
        </p:grpSpPr>
        <p:sp>
          <p:nvSpPr>
            <p:cNvPr id="220" name="Pentagon 219">
              <a:extLst>
                <a:ext uri="{FF2B5EF4-FFF2-40B4-BE49-F238E27FC236}">
                  <a16:creationId xmlns:a16="http://schemas.microsoft.com/office/drawing/2014/main" id="{6B62BF17-B8BD-8D44-AF82-2EF4696801A8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Pentagon 220">
              <a:extLst>
                <a:ext uri="{FF2B5EF4-FFF2-40B4-BE49-F238E27FC236}">
                  <a16:creationId xmlns:a16="http://schemas.microsoft.com/office/drawing/2014/main" id="{FBCBE632-D7CE-7E48-AECD-38F727E58959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22" name="Elbow Connector 221">
              <a:extLst>
                <a:ext uri="{FF2B5EF4-FFF2-40B4-BE49-F238E27FC236}">
                  <a16:creationId xmlns:a16="http://schemas.microsoft.com/office/drawing/2014/main" id="{0C48BD0F-48E3-024D-BAE6-BE2FF5E2218D}"/>
                </a:ext>
              </a:extLst>
            </p:cNvPr>
            <p:cNvCxnSpPr>
              <a:cxnSpLocks/>
              <a:stCxn id="220" idx="3"/>
              <a:endCxn id="221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23" name="Group 222">
            <a:extLst>
              <a:ext uri="{FF2B5EF4-FFF2-40B4-BE49-F238E27FC236}">
                <a16:creationId xmlns:a16="http://schemas.microsoft.com/office/drawing/2014/main" id="{5D64AAE0-A739-1C43-A990-EC1D8262C581}"/>
              </a:ext>
            </a:extLst>
          </p:cNvPr>
          <p:cNvGrpSpPr/>
          <p:nvPr/>
        </p:nvGrpSpPr>
        <p:grpSpPr>
          <a:xfrm>
            <a:off x="6219357" y="3647966"/>
            <a:ext cx="1957215" cy="126000"/>
            <a:chOff x="1003627" y="5032563"/>
            <a:chExt cx="1957215" cy="126000"/>
          </a:xfrm>
        </p:grpSpPr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9EC167A7-EEEF-564B-850C-EC496CDACF59}"/>
                </a:ext>
              </a:extLst>
            </p:cNvPr>
            <p:cNvGrpSpPr/>
            <p:nvPr/>
          </p:nvGrpSpPr>
          <p:grpSpPr>
            <a:xfrm>
              <a:off x="1003627" y="5032563"/>
              <a:ext cx="1957215" cy="126000"/>
              <a:chOff x="628651" y="3922295"/>
              <a:chExt cx="1957215" cy="126000"/>
            </a:xfrm>
          </p:grpSpPr>
          <p:sp>
            <p:nvSpPr>
              <p:cNvPr id="226" name="Pentagon 225">
                <a:extLst>
                  <a:ext uri="{FF2B5EF4-FFF2-40B4-BE49-F238E27FC236}">
                    <a16:creationId xmlns:a16="http://schemas.microsoft.com/office/drawing/2014/main" id="{05B178E2-E624-B946-BB87-2563EAA2D2E7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7" name="Pentagon 226">
                <a:extLst>
                  <a:ext uri="{FF2B5EF4-FFF2-40B4-BE49-F238E27FC236}">
                    <a16:creationId xmlns:a16="http://schemas.microsoft.com/office/drawing/2014/main" id="{A16AC623-4C51-E344-8AB9-F6DB50B83BA3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25" name="Elbow Connector 224">
              <a:extLst>
                <a:ext uri="{FF2B5EF4-FFF2-40B4-BE49-F238E27FC236}">
                  <a16:creationId xmlns:a16="http://schemas.microsoft.com/office/drawing/2014/main" id="{E85D178F-18F8-B743-B4EE-9451589B8558}"/>
                </a:ext>
              </a:extLst>
            </p:cNvPr>
            <p:cNvCxnSpPr>
              <a:cxnSpLocks/>
              <a:stCxn id="226" idx="3"/>
              <a:endCxn id="227" idx="3"/>
            </p:cNvCxnSpPr>
            <p:nvPr/>
          </p:nvCxnSpPr>
          <p:spPr>
            <a:xfrm flipV="1">
              <a:off x="1579627" y="5095562"/>
              <a:ext cx="8052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28" name="Group 227">
            <a:extLst>
              <a:ext uri="{FF2B5EF4-FFF2-40B4-BE49-F238E27FC236}">
                <a16:creationId xmlns:a16="http://schemas.microsoft.com/office/drawing/2014/main" id="{BF577BB0-D97A-AD44-AD8F-F783E928E8BA}"/>
              </a:ext>
            </a:extLst>
          </p:cNvPr>
          <p:cNvGrpSpPr/>
          <p:nvPr/>
        </p:nvGrpSpPr>
        <p:grpSpPr>
          <a:xfrm>
            <a:off x="6865371" y="4033465"/>
            <a:ext cx="1727021" cy="126000"/>
            <a:chOff x="628651" y="3922295"/>
            <a:chExt cx="1727021" cy="126000"/>
          </a:xfrm>
        </p:grpSpPr>
        <p:sp>
          <p:nvSpPr>
            <p:cNvPr id="229" name="Pentagon 228">
              <a:extLst>
                <a:ext uri="{FF2B5EF4-FFF2-40B4-BE49-F238E27FC236}">
                  <a16:creationId xmlns:a16="http://schemas.microsoft.com/office/drawing/2014/main" id="{F1B7752A-009F-4041-BC0E-FEF256A0F42B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Pentagon 229">
              <a:extLst>
                <a:ext uri="{FF2B5EF4-FFF2-40B4-BE49-F238E27FC236}">
                  <a16:creationId xmlns:a16="http://schemas.microsoft.com/office/drawing/2014/main" id="{D32BA5EE-45F5-C44F-B5BA-152E01F344F0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1" name="Elbow Connector 230">
              <a:extLst>
                <a:ext uri="{FF2B5EF4-FFF2-40B4-BE49-F238E27FC236}">
                  <a16:creationId xmlns:a16="http://schemas.microsoft.com/office/drawing/2014/main" id="{625CF5C4-40A4-C842-B4F5-4EFA58611496}"/>
                </a:ext>
              </a:extLst>
            </p:cNvPr>
            <p:cNvCxnSpPr>
              <a:endCxn id="230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32" name="Group 231">
            <a:extLst>
              <a:ext uri="{FF2B5EF4-FFF2-40B4-BE49-F238E27FC236}">
                <a16:creationId xmlns:a16="http://schemas.microsoft.com/office/drawing/2014/main" id="{F5D03629-B8F8-4A48-8D75-BDA318DEFBA0}"/>
              </a:ext>
            </a:extLst>
          </p:cNvPr>
          <p:cNvGrpSpPr/>
          <p:nvPr/>
        </p:nvGrpSpPr>
        <p:grpSpPr>
          <a:xfrm>
            <a:off x="6050650" y="3292391"/>
            <a:ext cx="1727021" cy="126000"/>
            <a:chOff x="628651" y="3922295"/>
            <a:chExt cx="1727021" cy="126000"/>
          </a:xfrm>
        </p:grpSpPr>
        <p:sp>
          <p:nvSpPr>
            <p:cNvPr id="233" name="Pentagon 232">
              <a:extLst>
                <a:ext uri="{FF2B5EF4-FFF2-40B4-BE49-F238E27FC236}">
                  <a16:creationId xmlns:a16="http://schemas.microsoft.com/office/drawing/2014/main" id="{27FF27B9-7B29-5D4B-9913-4EC92139F080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Pentagon 233">
              <a:extLst>
                <a:ext uri="{FF2B5EF4-FFF2-40B4-BE49-F238E27FC236}">
                  <a16:creationId xmlns:a16="http://schemas.microsoft.com/office/drawing/2014/main" id="{84573B7D-6ED8-D34A-B65D-0645A6B8EFC1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5" name="Elbow Connector 234">
              <a:extLst>
                <a:ext uri="{FF2B5EF4-FFF2-40B4-BE49-F238E27FC236}">
                  <a16:creationId xmlns:a16="http://schemas.microsoft.com/office/drawing/2014/main" id="{4A8BCB2C-4B57-FE43-AEF5-8A32C5C4072A}"/>
                </a:ext>
              </a:extLst>
            </p:cNvPr>
            <p:cNvCxnSpPr>
              <a:endCxn id="234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36" name="Group 235">
            <a:extLst>
              <a:ext uri="{FF2B5EF4-FFF2-40B4-BE49-F238E27FC236}">
                <a16:creationId xmlns:a16="http://schemas.microsoft.com/office/drawing/2014/main" id="{B0450333-F6AC-2944-9B05-92431CC0EC2D}"/>
              </a:ext>
            </a:extLst>
          </p:cNvPr>
          <p:cNvGrpSpPr/>
          <p:nvPr/>
        </p:nvGrpSpPr>
        <p:grpSpPr>
          <a:xfrm>
            <a:off x="6155990" y="3465703"/>
            <a:ext cx="1261503" cy="126000"/>
            <a:chOff x="628651" y="3922295"/>
            <a:chExt cx="1261503" cy="126000"/>
          </a:xfrm>
        </p:grpSpPr>
        <p:sp>
          <p:nvSpPr>
            <p:cNvPr id="237" name="Pentagon 236">
              <a:extLst>
                <a:ext uri="{FF2B5EF4-FFF2-40B4-BE49-F238E27FC236}">
                  <a16:creationId xmlns:a16="http://schemas.microsoft.com/office/drawing/2014/main" id="{050E0FF5-05E2-3048-866F-B6023AF8096F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8" name="Pentagon 237">
              <a:extLst>
                <a:ext uri="{FF2B5EF4-FFF2-40B4-BE49-F238E27FC236}">
                  <a16:creationId xmlns:a16="http://schemas.microsoft.com/office/drawing/2014/main" id="{5ACF1202-2132-F443-A391-01D9CFF821ED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39" name="Elbow Connector 238">
              <a:extLst>
                <a:ext uri="{FF2B5EF4-FFF2-40B4-BE49-F238E27FC236}">
                  <a16:creationId xmlns:a16="http://schemas.microsoft.com/office/drawing/2014/main" id="{7F5B6425-7F19-FE45-8E05-78F379F0DD9A}"/>
                </a:ext>
              </a:extLst>
            </p:cNvPr>
            <p:cNvCxnSpPr>
              <a:cxnSpLocks/>
              <a:stCxn id="237" idx="3"/>
              <a:endCxn id="238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AB26F799-7182-684B-B2BD-1A7153965A6C}"/>
              </a:ext>
            </a:extLst>
          </p:cNvPr>
          <p:cNvSpPr/>
          <p:nvPr/>
        </p:nvSpPr>
        <p:spPr>
          <a:xfrm>
            <a:off x="271527" y="2571859"/>
            <a:ext cx="2408063" cy="2797383"/>
          </a:xfrm>
          <a:prstGeom prst="rect">
            <a:avLst/>
          </a:prstGeom>
          <a:noFill/>
          <a:ln w="158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C49C2E-2F5D-F447-962A-DD27297F7DB7}"/>
              </a:ext>
            </a:extLst>
          </p:cNvPr>
          <p:cNvSpPr txBox="1"/>
          <p:nvPr/>
        </p:nvSpPr>
        <p:spPr>
          <a:xfrm>
            <a:off x="754217" y="5064613"/>
            <a:ext cx="1442683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193B68"/>
                </a:solidFill>
              </a:rPr>
              <a:t>17 start positions</a:t>
            </a:r>
          </a:p>
        </p:txBody>
      </p:sp>
      <p:sp>
        <p:nvSpPr>
          <p:cNvPr id="7" name="5-Point Star 6">
            <a:extLst>
              <a:ext uri="{FF2B5EF4-FFF2-40B4-BE49-F238E27FC236}">
                <a16:creationId xmlns:a16="http://schemas.microsoft.com/office/drawing/2014/main" id="{5FB30782-F88F-3045-ABDE-DC2436F5E799}"/>
              </a:ext>
            </a:extLst>
          </p:cNvPr>
          <p:cNvSpPr/>
          <p:nvPr/>
        </p:nvSpPr>
        <p:spPr>
          <a:xfrm>
            <a:off x="389961" y="268047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5-Point Star 242">
            <a:extLst>
              <a:ext uri="{FF2B5EF4-FFF2-40B4-BE49-F238E27FC236}">
                <a16:creationId xmlns:a16="http://schemas.microsoft.com/office/drawing/2014/main" id="{5456CA67-A75F-454C-A184-47E05BF413F3}"/>
              </a:ext>
            </a:extLst>
          </p:cNvPr>
          <p:cNvSpPr/>
          <p:nvPr/>
        </p:nvSpPr>
        <p:spPr>
          <a:xfrm>
            <a:off x="542361" y="283287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5-Point Star 243">
            <a:extLst>
              <a:ext uri="{FF2B5EF4-FFF2-40B4-BE49-F238E27FC236}">
                <a16:creationId xmlns:a16="http://schemas.microsoft.com/office/drawing/2014/main" id="{513E31E4-9B4E-7C4D-A24C-CDD970D8D5B1}"/>
              </a:ext>
            </a:extLst>
          </p:cNvPr>
          <p:cNvSpPr/>
          <p:nvPr/>
        </p:nvSpPr>
        <p:spPr>
          <a:xfrm>
            <a:off x="499778" y="303906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5-Point Star 244">
            <a:extLst>
              <a:ext uri="{FF2B5EF4-FFF2-40B4-BE49-F238E27FC236}">
                <a16:creationId xmlns:a16="http://schemas.microsoft.com/office/drawing/2014/main" id="{9FAFA9BE-6B11-7D42-B425-816706D3D197}"/>
              </a:ext>
            </a:extLst>
          </p:cNvPr>
          <p:cNvSpPr/>
          <p:nvPr/>
        </p:nvSpPr>
        <p:spPr>
          <a:xfrm>
            <a:off x="423577" y="323180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5-Point Star 245">
            <a:extLst>
              <a:ext uri="{FF2B5EF4-FFF2-40B4-BE49-F238E27FC236}">
                <a16:creationId xmlns:a16="http://schemas.microsoft.com/office/drawing/2014/main" id="{48B3A6F5-415C-B148-AC3D-CF3337CA725C}"/>
              </a:ext>
            </a:extLst>
          </p:cNvPr>
          <p:cNvSpPr/>
          <p:nvPr/>
        </p:nvSpPr>
        <p:spPr>
          <a:xfrm>
            <a:off x="569253" y="340437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5-Point Star 246">
            <a:extLst>
              <a:ext uri="{FF2B5EF4-FFF2-40B4-BE49-F238E27FC236}">
                <a16:creationId xmlns:a16="http://schemas.microsoft.com/office/drawing/2014/main" id="{DAEF7A5C-58F5-3543-B6D4-8B2AFD6CC6BD}"/>
              </a:ext>
            </a:extLst>
          </p:cNvPr>
          <p:cNvSpPr/>
          <p:nvPr/>
        </p:nvSpPr>
        <p:spPr>
          <a:xfrm>
            <a:off x="667865" y="3597116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5-Point Star 247">
            <a:extLst>
              <a:ext uri="{FF2B5EF4-FFF2-40B4-BE49-F238E27FC236}">
                <a16:creationId xmlns:a16="http://schemas.microsoft.com/office/drawing/2014/main" id="{CC663F21-3592-8E45-9FE5-2BEBC429D95A}"/>
              </a:ext>
            </a:extLst>
          </p:cNvPr>
          <p:cNvSpPr/>
          <p:nvPr/>
        </p:nvSpPr>
        <p:spPr>
          <a:xfrm>
            <a:off x="1808624" y="2667027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5-Point Star 248">
            <a:extLst>
              <a:ext uri="{FF2B5EF4-FFF2-40B4-BE49-F238E27FC236}">
                <a16:creationId xmlns:a16="http://schemas.microsoft.com/office/drawing/2014/main" id="{B7183DB7-5B37-B64E-B4A6-488737F4CFF0}"/>
              </a:ext>
            </a:extLst>
          </p:cNvPr>
          <p:cNvSpPr/>
          <p:nvPr/>
        </p:nvSpPr>
        <p:spPr>
          <a:xfrm>
            <a:off x="2129112" y="2853045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5-Point Star 249">
            <a:extLst>
              <a:ext uri="{FF2B5EF4-FFF2-40B4-BE49-F238E27FC236}">
                <a16:creationId xmlns:a16="http://schemas.microsoft.com/office/drawing/2014/main" id="{93A8C3FA-59A6-3946-8436-014F6A09619F}"/>
              </a:ext>
            </a:extLst>
          </p:cNvPr>
          <p:cNvSpPr/>
          <p:nvPr/>
        </p:nvSpPr>
        <p:spPr>
          <a:xfrm>
            <a:off x="1606918" y="455633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5-Point Star 250">
            <a:extLst>
              <a:ext uri="{FF2B5EF4-FFF2-40B4-BE49-F238E27FC236}">
                <a16:creationId xmlns:a16="http://schemas.microsoft.com/office/drawing/2014/main" id="{5E1A87F2-F2CB-DA4A-BA0B-C07C68BE6508}"/>
              </a:ext>
            </a:extLst>
          </p:cNvPr>
          <p:cNvSpPr/>
          <p:nvPr/>
        </p:nvSpPr>
        <p:spPr>
          <a:xfrm>
            <a:off x="3211600" y="456082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5-Point Star 251">
            <a:extLst>
              <a:ext uri="{FF2B5EF4-FFF2-40B4-BE49-F238E27FC236}">
                <a16:creationId xmlns:a16="http://schemas.microsoft.com/office/drawing/2014/main" id="{F20F0A14-BCDD-5F4F-9415-91E50782F0B9}"/>
              </a:ext>
            </a:extLst>
          </p:cNvPr>
          <p:cNvSpPr/>
          <p:nvPr/>
        </p:nvSpPr>
        <p:spPr>
          <a:xfrm>
            <a:off x="1093689" y="436583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5-Point Star 252">
            <a:extLst>
              <a:ext uri="{FF2B5EF4-FFF2-40B4-BE49-F238E27FC236}">
                <a16:creationId xmlns:a16="http://schemas.microsoft.com/office/drawing/2014/main" id="{5C8D2BC7-2185-F146-AA73-92FE46DFA9D7}"/>
              </a:ext>
            </a:extLst>
          </p:cNvPr>
          <p:cNvSpPr/>
          <p:nvPr/>
        </p:nvSpPr>
        <p:spPr>
          <a:xfrm>
            <a:off x="2653547" y="4177580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5-Point Star 253">
            <a:extLst>
              <a:ext uri="{FF2B5EF4-FFF2-40B4-BE49-F238E27FC236}">
                <a16:creationId xmlns:a16="http://schemas.microsoft.com/office/drawing/2014/main" id="{E08D0937-587E-1745-B3C4-D844884B7427}"/>
              </a:ext>
            </a:extLst>
          </p:cNvPr>
          <p:cNvSpPr/>
          <p:nvPr/>
        </p:nvSpPr>
        <p:spPr>
          <a:xfrm>
            <a:off x="750788" y="3801063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5-Point Star 254">
            <a:extLst>
              <a:ext uri="{FF2B5EF4-FFF2-40B4-BE49-F238E27FC236}">
                <a16:creationId xmlns:a16="http://schemas.microsoft.com/office/drawing/2014/main" id="{D348C134-C4AD-3247-AB4B-AB8F08C7AECD}"/>
              </a:ext>
            </a:extLst>
          </p:cNvPr>
          <p:cNvSpPr/>
          <p:nvPr/>
        </p:nvSpPr>
        <p:spPr>
          <a:xfrm>
            <a:off x="811300" y="417758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5-Point Star 255">
            <a:extLst>
              <a:ext uri="{FF2B5EF4-FFF2-40B4-BE49-F238E27FC236}">
                <a16:creationId xmlns:a16="http://schemas.microsoft.com/office/drawing/2014/main" id="{EDD9079B-F8DF-394A-B4A2-14AF5BBE512E}"/>
              </a:ext>
            </a:extLst>
          </p:cNvPr>
          <p:cNvSpPr/>
          <p:nvPr/>
        </p:nvSpPr>
        <p:spPr>
          <a:xfrm>
            <a:off x="1006282" y="3982597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5-Point Star 256">
            <a:extLst>
              <a:ext uri="{FF2B5EF4-FFF2-40B4-BE49-F238E27FC236}">
                <a16:creationId xmlns:a16="http://schemas.microsoft.com/office/drawing/2014/main" id="{C6F03BD2-2A79-2A4D-9C60-D201120E80E7}"/>
              </a:ext>
            </a:extLst>
          </p:cNvPr>
          <p:cNvSpPr/>
          <p:nvPr/>
        </p:nvSpPr>
        <p:spPr>
          <a:xfrm>
            <a:off x="2337541" y="3034580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5-Point Star 257">
            <a:extLst>
              <a:ext uri="{FF2B5EF4-FFF2-40B4-BE49-F238E27FC236}">
                <a16:creationId xmlns:a16="http://schemas.microsoft.com/office/drawing/2014/main" id="{364345A2-6664-F943-A9A2-D0239A03040E}"/>
              </a:ext>
            </a:extLst>
          </p:cNvPr>
          <p:cNvSpPr/>
          <p:nvPr/>
        </p:nvSpPr>
        <p:spPr>
          <a:xfrm>
            <a:off x="2236689" y="324973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5-Point Star 258">
            <a:extLst>
              <a:ext uri="{FF2B5EF4-FFF2-40B4-BE49-F238E27FC236}">
                <a16:creationId xmlns:a16="http://schemas.microsoft.com/office/drawing/2014/main" id="{1D094AEC-5040-5C44-B690-101502468EFA}"/>
              </a:ext>
            </a:extLst>
          </p:cNvPr>
          <p:cNvSpPr/>
          <p:nvPr/>
        </p:nvSpPr>
        <p:spPr>
          <a:xfrm>
            <a:off x="2398053" y="3411098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5-Point Star 259">
            <a:extLst>
              <a:ext uri="{FF2B5EF4-FFF2-40B4-BE49-F238E27FC236}">
                <a16:creationId xmlns:a16="http://schemas.microsoft.com/office/drawing/2014/main" id="{AD8865E3-87B8-9C4B-821A-3681E7C0512F}"/>
              </a:ext>
            </a:extLst>
          </p:cNvPr>
          <p:cNvSpPr/>
          <p:nvPr/>
        </p:nvSpPr>
        <p:spPr>
          <a:xfrm>
            <a:off x="2492182" y="3606080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5-Point Star 260">
            <a:extLst>
              <a:ext uri="{FF2B5EF4-FFF2-40B4-BE49-F238E27FC236}">
                <a16:creationId xmlns:a16="http://schemas.microsoft.com/office/drawing/2014/main" id="{4EF5CFB0-9690-F94E-ADDD-51381171A664}"/>
              </a:ext>
            </a:extLst>
          </p:cNvPr>
          <p:cNvSpPr/>
          <p:nvPr/>
        </p:nvSpPr>
        <p:spPr>
          <a:xfrm>
            <a:off x="2814912" y="3774168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5-Point Star 261">
            <a:extLst>
              <a:ext uri="{FF2B5EF4-FFF2-40B4-BE49-F238E27FC236}">
                <a16:creationId xmlns:a16="http://schemas.microsoft.com/office/drawing/2014/main" id="{1F47B28F-6BA0-9C43-8F97-D3899C1AEE1A}"/>
              </a:ext>
            </a:extLst>
          </p:cNvPr>
          <p:cNvSpPr/>
          <p:nvPr/>
        </p:nvSpPr>
        <p:spPr>
          <a:xfrm>
            <a:off x="2956106" y="3982597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5-Point Star 262">
            <a:extLst>
              <a:ext uri="{FF2B5EF4-FFF2-40B4-BE49-F238E27FC236}">
                <a16:creationId xmlns:a16="http://schemas.microsoft.com/office/drawing/2014/main" id="{62E4AAC1-6736-714E-897D-0F66A40656ED}"/>
              </a:ext>
            </a:extLst>
          </p:cNvPr>
          <p:cNvSpPr/>
          <p:nvPr/>
        </p:nvSpPr>
        <p:spPr>
          <a:xfrm>
            <a:off x="2969553" y="435239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5-Point Star 263">
            <a:extLst>
              <a:ext uri="{FF2B5EF4-FFF2-40B4-BE49-F238E27FC236}">
                <a16:creationId xmlns:a16="http://schemas.microsoft.com/office/drawing/2014/main" id="{49163D1B-4617-1C40-9837-9E3CD8DA766B}"/>
              </a:ext>
            </a:extLst>
          </p:cNvPr>
          <p:cNvSpPr/>
          <p:nvPr/>
        </p:nvSpPr>
        <p:spPr>
          <a:xfrm>
            <a:off x="3991529" y="282615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5-Point Star 264">
            <a:extLst>
              <a:ext uri="{FF2B5EF4-FFF2-40B4-BE49-F238E27FC236}">
                <a16:creationId xmlns:a16="http://schemas.microsoft.com/office/drawing/2014/main" id="{E6309462-18EC-A74A-BAAE-44AC9B86AB35}"/>
              </a:ext>
            </a:extLst>
          </p:cNvPr>
          <p:cNvSpPr/>
          <p:nvPr/>
        </p:nvSpPr>
        <p:spPr>
          <a:xfrm>
            <a:off x="3924294" y="304130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5-Point Star 265">
            <a:extLst>
              <a:ext uri="{FF2B5EF4-FFF2-40B4-BE49-F238E27FC236}">
                <a16:creationId xmlns:a16="http://schemas.microsoft.com/office/drawing/2014/main" id="{65227E45-003C-024C-A864-E2DB995043C7}"/>
              </a:ext>
            </a:extLst>
          </p:cNvPr>
          <p:cNvSpPr/>
          <p:nvPr/>
        </p:nvSpPr>
        <p:spPr>
          <a:xfrm>
            <a:off x="4226853" y="341782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5-Point Star 266">
            <a:extLst>
              <a:ext uri="{FF2B5EF4-FFF2-40B4-BE49-F238E27FC236}">
                <a16:creationId xmlns:a16="http://schemas.microsoft.com/office/drawing/2014/main" id="{1A8E2449-3D53-744C-AB67-77896E7274BF}"/>
              </a:ext>
            </a:extLst>
          </p:cNvPr>
          <p:cNvSpPr/>
          <p:nvPr/>
        </p:nvSpPr>
        <p:spPr>
          <a:xfrm>
            <a:off x="4556306" y="361280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5-Point Star 267">
            <a:extLst>
              <a:ext uri="{FF2B5EF4-FFF2-40B4-BE49-F238E27FC236}">
                <a16:creationId xmlns:a16="http://schemas.microsoft.com/office/drawing/2014/main" id="{36AC618F-54C6-6846-AB8F-90C7EE3B4701}"/>
              </a:ext>
            </a:extLst>
          </p:cNvPr>
          <p:cNvSpPr/>
          <p:nvPr/>
        </p:nvSpPr>
        <p:spPr>
          <a:xfrm>
            <a:off x="6667494" y="4554098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5-Point Star 268">
            <a:extLst>
              <a:ext uri="{FF2B5EF4-FFF2-40B4-BE49-F238E27FC236}">
                <a16:creationId xmlns:a16="http://schemas.microsoft.com/office/drawing/2014/main" id="{99EEAD8C-560E-B340-A950-9C1CE5DE765F}"/>
              </a:ext>
            </a:extLst>
          </p:cNvPr>
          <p:cNvSpPr/>
          <p:nvPr/>
        </p:nvSpPr>
        <p:spPr>
          <a:xfrm>
            <a:off x="5313823" y="3045786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5-Point Star 269">
            <a:extLst>
              <a:ext uri="{FF2B5EF4-FFF2-40B4-BE49-F238E27FC236}">
                <a16:creationId xmlns:a16="http://schemas.microsoft.com/office/drawing/2014/main" id="{51D5B708-1027-ED4A-9E2C-B14116F0341B}"/>
              </a:ext>
            </a:extLst>
          </p:cNvPr>
          <p:cNvSpPr/>
          <p:nvPr/>
        </p:nvSpPr>
        <p:spPr>
          <a:xfrm>
            <a:off x="6752658" y="4363598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5-Point Star 270">
            <a:extLst>
              <a:ext uri="{FF2B5EF4-FFF2-40B4-BE49-F238E27FC236}">
                <a16:creationId xmlns:a16="http://schemas.microsoft.com/office/drawing/2014/main" id="{05658109-1AC9-2D46-B04B-B54BC2FE5E24}"/>
              </a:ext>
            </a:extLst>
          </p:cNvPr>
          <p:cNvSpPr/>
          <p:nvPr/>
        </p:nvSpPr>
        <p:spPr>
          <a:xfrm>
            <a:off x="6840065" y="417533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5-Point Star 271">
            <a:extLst>
              <a:ext uri="{FF2B5EF4-FFF2-40B4-BE49-F238E27FC236}">
                <a16:creationId xmlns:a16="http://schemas.microsoft.com/office/drawing/2014/main" id="{A4083ECB-DD7C-1C46-BCAD-539BFC3CA50E}"/>
              </a:ext>
            </a:extLst>
          </p:cNvPr>
          <p:cNvSpPr/>
          <p:nvPr/>
        </p:nvSpPr>
        <p:spPr>
          <a:xfrm>
            <a:off x="6772830" y="396690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5-Point Star 272">
            <a:extLst>
              <a:ext uri="{FF2B5EF4-FFF2-40B4-BE49-F238E27FC236}">
                <a16:creationId xmlns:a16="http://schemas.microsoft.com/office/drawing/2014/main" id="{4980654E-9294-9B4D-A0B0-C1F2FA13C877}"/>
              </a:ext>
            </a:extLst>
          </p:cNvPr>
          <p:cNvSpPr/>
          <p:nvPr/>
        </p:nvSpPr>
        <p:spPr>
          <a:xfrm>
            <a:off x="6920747" y="3771927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5-Point Star 273">
            <a:extLst>
              <a:ext uri="{FF2B5EF4-FFF2-40B4-BE49-F238E27FC236}">
                <a16:creationId xmlns:a16="http://schemas.microsoft.com/office/drawing/2014/main" id="{774D3093-9821-D644-9EF5-F45ED5A3D95F}"/>
              </a:ext>
            </a:extLst>
          </p:cNvPr>
          <p:cNvSpPr/>
          <p:nvPr/>
        </p:nvSpPr>
        <p:spPr>
          <a:xfrm>
            <a:off x="6127371" y="359039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5-Point Star 274">
            <a:extLst>
              <a:ext uri="{FF2B5EF4-FFF2-40B4-BE49-F238E27FC236}">
                <a16:creationId xmlns:a16="http://schemas.microsoft.com/office/drawing/2014/main" id="{3B671FBE-D4C2-FD46-9C78-2B7163745DDF}"/>
              </a:ext>
            </a:extLst>
          </p:cNvPr>
          <p:cNvSpPr/>
          <p:nvPr/>
        </p:nvSpPr>
        <p:spPr>
          <a:xfrm>
            <a:off x="6080306" y="3408856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5-Point Star 275">
            <a:extLst>
              <a:ext uri="{FF2B5EF4-FFF2-40B4-BE49-F238E27FC236}">
                <a16:creationId xmlns:a16="http://schemas.microsoft.com/office/drawing/2014/main" id="{7AA662D4-E839-3F41-8257-EBCA8BDCB0B3}"/>
              </a:ext>
            </a:extLst>
          </p:cNvPr>
          <p:cNvSpPr/>
          <p:nvPr/>
        </p:nvSpPr>
        <p:spPr>
          <a:xfrm>
            <a:off x="5952558" y="324076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5-Point Star 276">
            <a:extLst>
              <a:ext uri="{FF2B5EF4-FFF2-40B4-BE49-F238E27FC236}">
                <a16:creationId xmlns:a16="http://schemas.microsoft.com/office/drawing/2014/main" id="{CC527DD2-AAED-B949-8D0E-1CFCFF5E21C7}"/>
              </a:ext>
            </a:extLst>
          </p:cNvPr>
          <p:cNvSpPr/>
          <p:nvPr/>
        </p:nvSpPr>
        <p:spPr>
          <a:xfrm>
            <a:off x="5831536" y="285080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5-Point Star 277">
            <a:extLst>
              <a:ext uri="{FF2B5EF4-FFF2-40B4-BE49-F238E27FC236}">
                <a16:creationId xmlns:a16="http://schemas.microsoft.com/office/drawing/2014/main" id="{46453749-2FC2-AA4C-A6FC-2CB8B7974685}"/>
              </a:ext>
            </a:extLst>
          </p:cNvPr>
          <p:cNvSpPr/>
          <p:nvPr/>
        </p:nvSpPr>
        <p:spPr>
          <a:xfrm>
            <a:off x="5999624" y="2675993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>
            <a:extLst>
              <a:ext uri="{FF2B5EF4-FFF2-40B4-BE49-F238E27FC236}">
                <a16:creationId xmlns:a16="http://schemas.microsoft.com/office/drawing/2014/main" id="{58F4937C-472D-EB49-A402-C2985C185200}"/>
              </a:ext>
            </a:extLst>
          </p:cNvPr>
          <p:cNvSpPr/>
          <p:nvPr/>
        </p:nvSpPr>
        <p:spPr>
          <a:xfrm>
            <a:off x="5094966" y="2571859"/>
            <a:ext cx="2408063" cy="2797383"/>
          </a:xfrm>
          <a:prstGeom prst="rect">
            <a:avLst/>
          </a:prstGeom>
          <a:noFill/>
          <a:ln w="158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894E77CE-35B8-3042-B925-7B13008947BD}"/>
              </a:ext>
            </a:extLst>
          </p:cNvPr>
          <p:cNvSpPr txBox="1"/>
          <p:nvPr/>
        </p:nvSpPr>
        <p:spPr>
          <a:xfrm>
            <a:off x="5577656" y="5064613"/>
            <a:ext cx="1442683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193B68"/>
                </a:solidFill>
              </a:rPr>
              <a:t>11 start positions</a:t>
            </a:r>
          </a:p>
        </p:txBody>
      </p:sp>
      <p:sp>
        <p:nvSpPr>
          <p:cNvPr id="283" name="Rectangle 282">
            <a:extLst>
              <a:ext uri="{FF2B5EF4-FFF2-40B4-BE49-F238E27FC236}">
                <a16:creationId xmlns:a16="http://schemas.microsoft.com/office/drawing/2014/main" id="{37A81E92-AE1B-6447-AFBE-40FDC97824B5}"/>
              </a:ext>
            </a:extLst>
          </p:cNvPr>
          <p:cNvSpPr/>
          <p:nvPr/>
        </p:nvSpPr>
        <p:spPr>
          <a:xfrm>
            <a:off x="2683422" y="2571859"/>
            <a:ext cx="2408063" cy="2797383"/>
          </a:xfrm>
          <a:prstGeom prst="rect">
            <a:avLst/>
          </a:prstGeom>
          <a:noFill/>
          <a:ln w="158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TextBox 283">
            <a:extLst>
              <a:ext uri="{FF2B5EF4-FFF2-40B4-BE49-F238E27FC236}">
                <a16:creationId xmlns:a16="http://schemas.microsoft.com/office/drawing/2014/main" id="{72BCFF10-28AC-5743-9AB8-BC04C3057B02}"/>
              </a:ext>
            </a:extLst>
          </p:cNvPr>
          <p:cNvSpPr txBox="1"/>
          <p:nvPr/>
        </p:nvSpPr>
        <p:spPr>
          <a:xfrm>
            <a:off x="3166112" y="5064613"/>
            <a:ext cx="1442683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193B68"/>
                </a:solidFill>
              </a:rPr>
              <a:t>10 start positions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6A338A2-3BF8-F944-ABC2-0AC3B0D139E5}"/>
              </a:ext>
            </a:extLst>
          </p:cNvPr>
          <p:cNvGrpSpPr/>
          <p:nvPr/>
        </p:nvGrpSpPr>
        <p:grpSpPr>
          <a:xfrm>
            <a:off x="254643" y="5474821"/>
            <a:ext cx="7349924" cy="561218"/>
            <a:chOff x="254643" y="5648446"/>
            <a:chExt cx="7349924" cy="561218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5F09536-5BAB-204B-A3C6-B1D1CD8B76CF}"/>
                </a:ext>
              </a:extLst>
            </p:cNvPr>
            <p:cNvSpPr txBox="1"/>
            <p:nvPr/>
          </p:nvSpPr>
          <p:spPr>
            <a:xfrm>
              <a:off x="254643" y="5648446"/>
              <a:ext cx="73499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193B68"/>
                  </a:solidFill>
                </a:rPr>
                <a:t>Comparison to reference</a:t>
              </a:r>
            </a:p>
          </p:txBody>
        </p:sp>
        <p:sp>
          <p:nvSpPr>
            <p:cNvPr id="288" name="TextBox 287">
              <a:extLst>
                <a:ext uri="{FF2B5EF4-FFF2-40B4-BE49-F238E27FC236}">
                  <a16:creationId xmlns:a16="http://schemas.microsoft.com/office/drawing/2014/main" id="{3FC07FB8-9699-6847-850A-8027083BD9F8}"/>
                </a:ext>
              </a:extLst>
            </p:cNvPr>
            <p:cNvSpPr txBox="1"/>
            <p:nvPr/>
          </p:nvSpPr>
          <p:spPr>
            <a:xfrm>
              <a:off x="756145" y="5899921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193B68"/>
                  </a:solidFill>
                </a:rPr>
                <a:t>18 start positions</a:t>
              </a:r>
            </a:p>
          </p:txBody>
        </p:sp>
        <p:sp>
          <p:nvSpPr>
            <p:cNvPr id="289" name="TextBox 288">
              <a:extLst>
                <a:ext uri="{FF2B5EF4-FFF2-40B4-BE49-F238E27FC236}">
                  <a16:creationId xmlns:a16="http://schemas.microsoft.com/office/drawing/2014/main" id="{ECF2ECCE-6F53-BB44-BE59-356247170B88}"/>
                </a:ext>
              </a:extLst>
            </p:cNvPr>
            <p:cNvSpPr txBox="1"/>
            <p:nvPr/>
          </p:nvSpPr>
          <p:spPr>
            <a:xfrm>
              <a:off x="5579584" y="5899921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193B68"/>
                  </a:solidFill>
                </a:rPr>
                <a:t>15 start positions</a:t>
              </a:r>
            </a:p>
          </p:txBody>
        </p:sp>
        <p:sp>
          <p:nvSpPr>
            <p:cNvPr id="290" name="TextBox 289">
              <a:extLst>
                <a:ext uri="{FF2B5EF4-FFF2-40B4-BE49-F238E27FC236}">
                  <a16:creationId xmlns:a16="http://schemas.microsoft.com/office/drawing/2014/main" id="{CAE977B2-9235-0C41-888B-87E9130D5343}"/>
                </a:ext>
              </a:extLst>
            </p:cNvPr>
            <p:cNvSpPr txBox="1"/>
            <p:nvPr/>
          </p:nvSpPr>
          <p:spPr>
            <a:xfrm>
              <a:off x="3166715" y="5901246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193B68"/>
                  </a:solidFill>
                </a:rPr>
                <a:t>21 start positions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2AE8A71-1265-B643-ACA3-508A700DA69A}"/>
              </a:ext>
            </a:extLst>
          </p:cNvPr>
          <p:cNvGrpSpPr/>
          <p:nvPr/>
        </p:nvGrpSpPr>
        <p:grpSpPr>
          <a:xfrm>
            <a:off x="758074" y="6040738"/>
            <a:ext cx="6266122" cy="309743"/>
            <a:chOff x="758074" y="6040738"/>
            <a:chExt cx="6266122" cy="309743"/>
          </a:xfrm>
        </p:grpSpPr>
        <p:sp>
          <p:nvSpPr>
            <p:cNvPr id="294" name="TextBox 293">
              <a:extLst>
                <a:ext uri="{FF2B5EF4-FFF2-40B4-BE49-F238E27FC236}">
                  <a16:creationId xmlns:a16="http://schemas.microsoft.com/office/drawing/2014/main" id="{94631F61-0AB8-B445-A3F9-9E8E35232D45}"/>
                </a:ext>
              </a:extLst>
            </p:cNvPr>
            <p:cNvSpPr txBox="1"/>
            <p:nvPr/>
          </p:nvSpPr>
          <p:spPr>
            <a:xfrm>
              <a:off x="758074" y="6040738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193B68"/>
                  </a:solidFill>
                </a:rPr>
                <a:t>No CNV</a:t>
              </a:r>
            </a:p>
          </p:txBody>
        </p:sp>
        <p:sp>
          <p:nvSpPr>
            <p:cNvPr id="295" name="TextBox 294">
              <a:extLst>
                <a:ext uri="{FF2B5EF4-FFF2-40B4-BE49-F238E27FC236}">
                  <a16:creationId xmlns:a16="http://schemas.microsoft.com/office/drawing/2014/main" id="{94F3B661-FFCE-444F-A82E-BF54107891DB}"/>
                </a:ext>
              </a:extLst>
            </p:cNvPr>
            <p:cNvSpPr txBox="1"/>
            <p:nvPr/>
          </p:nvSpPr>
          <p:spPr>
            <a:xfrm>
              <a:off x="5581513" y="6040738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193B68"/>
                  </a:solidFill>
                </a:rPr>
                <a:t>No CNV ?</a:t>
              </a:r>
            </a:p>
          </p:txBody>
        </p:sp>
        <p:sp>
          <p:nvSpPr>
            <p:cNvPr id="296" name="TextBox 295">
              <a:extLst>
                <a:ext uri="{FF2B5EF4-FFF2-40B4-BE49-F238E27FC236}">
                  <a16:creationId xmlns:a16="http://schemas.microsoft.com/office/drawing/2014/main" id="{BAE73907-1779-B14A-AD5A-E63C37CEF1CB}"/>
                </a:ext>
              </a:extLst>
            </p:cNvPr>
            <p:cNvSpPr txBox="1"/>
            <p:nvPr/>
          </p:nvSpPr>
          <p:spPr>
            <a:xfrm>
              <a:off x="3168644" y="6042063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/>
                  </a:solidFill>
                </a:rPr>
                <a:t>Deletion</a:t>
              </a:r>
            </a:p>
          </p:txBody>
        </p:sp>
      </p:grpSp>
      <p:sp>
        <p:nvSpPr>
          <p:cNvPr id="297" name="Pentagon 296">
            <a:extLst>
              <a:ext uri="{FF2B5EF4-FFF2-40B4-BE49-F238E27FC236}">
                <a16:creationId xmlns:a16="http://schemas.microsoft.com/office/drawing/2014/main" id="{5D2825DF-BE23-0240-9CFF-CC7B8FAF1594}"/>
              </a:ext>
            </a:extLst>
          </p:cNvPr>
          <p:cNvSpPr/>
          <p:nvPr/>
        </p:nvSpPr>
        <p:spPr>
          <a:xfrm>
            <a:off x="6169837" y="4806230"/>
            <a:ext cx="288000" cy="125999"/>
          </a:xfrm>
          <a:prstGeom prst="homePlat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Pentagon 297">
            <a:extLst>
              <a:ext uri="{FF2B5EF4-FFF2-40B4-BE49-F238E27FC236}">
                <a16:creationId xmlns:a16="http://schemas.microsoft.com/office/drawing/2014/main" id="{59EAD033-5D4C-C549-842B-84DB7B8C1DA4}"/>
              </a:ext>
            </a:extLst>
          </p:cNvPr>
          <p:cNvSpPr/>
          <p:nvPr/>
        </p:nvSpPr>
        <p:spPr>
          <a:xfrm rot="10800000">
            <a:off x="6823746" y="4806230"/>
            <a:ext cx="576000" cy="125999"/>
          </a:xfrm>
          <a:prstGeom prst="homePlat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Pentagon 298">
            <a:extLst>
              <a:ext uri="{FF2B5EF4-FFF2-40B4-BE49-F238E27FC236}">
                <a16:creationId xmlns:a16="http://schemas.microsoft.com/office/drawing/2014/main" id="{88748690-3587-EA43-8CF3-5CDABC538493}"/>
              </a:ext>
            </a:extLst>
          </p:cNvPr>
          <p:cNvSpPr/>
          <p:nvPr/>
        </p:nvSpPr>
        <p:spPr>
          <a:xfrm>
            <a:off x="3636926" y="4806230"/>
            <a:ext cx="288000" cy="125999"/>
          </a:xfrm>
          <a:prstGeom prst="homePlat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0" name="Straight Connector 299">
            <a:extLst>
              <a:ext uri="{FF2B5EF4-FFF2-40B4-BE49-F238E27FC236}">
                <a16:creationId xmlns:a16="http://schemas.microsoft.com/office/drawing/2014/main" id="{8C70D84A-AAD7-564C-BA9F-F930184BA25D}"/>
              </a:ext>
            </a:extLst>
          </p:cNvPr>
          <p:cNvCxnSpPr>
            <a:stCxn id="299" idx="3"/>
            <a:endCxn id="297" idx="1"/>
          </p:cNvCxnSpPr>
          <p:nvPr/>
        </p:nvCxnSpPr>
        <p:spPr>
          <a:xfrm>
            <a:off x="3924926" y="4869230"/>
            <a:ext cx="2244911" cy="0"/>
          </a:xfrm>
          <a:prstGeom prst="lin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01" name="5-Point Star 300">
            <a:extLst>
              <a:ext uri="{FF2B5EF4-FFF2-40B4-BE49-F238E27FC236}">
                <a16:creationId xmlns:a16="http://schemas.microsoft.com/office/drawing/2014/main" id="{76B09FFF-0F21-214B-B434-E0CA80DACAFC}"/>
              </a:ext>
            </a:extLst>
          </p:cNvPr>
          <p:cNvSpPr/>
          <p:nvPr/>
        </p:nvSpPr>
        <p:spPr>
          <a:xfrm>
            <a:off x="3566018" y="475575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2" name="Elbow Connector 301">
            <a:extLst>
              <a:ext uri="{FF2B5EF4-FFF2-40B4-BE49-F238E27FC236}">
                <a16:creationId xmlns:a16="http://schemas.microsoft.com/office/drawing/2014/main" id="{1D9302CC-3EB8-4B4C-944A-9297427114A4}"/>
              </a:ext>
            </a:extLst>
          </p:cNvPr>
          <p:cNvCxnSpPr>
            <a:cxnSpLocks/>
          </p:cNvCxnSpPr>
          <p:nvPr/>
        </p:nvCxnSpPr>
        <p:spPr>
          <a:xfrm flipV="1">
            <a:off x="6457837" y="4869229"/>
            <a:ext cx="365909" cy="1"/>
          </a:xfrm>
          <a:prstGeom prst="bentConnector3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624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280" grpId="0" animBg="1"/>
      <p:bldP spid="281" grpId="0"/>
      <p:bldP spid="283" grpId="0" animBg="1"/>
      <p:bldP spid="28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33C6D-855B-C94D-A741-47B385945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AFEBC-887E-8E4A-9283-AD88F438F5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FA25C4-F56E-5F41-A4B2-9798E359A7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26" y="3050480"/>
            <a:ext cx="6388100" cy="3187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5F9545-F39A-D040-A725-6D3FE8929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1878" y="1535391"/>
            <a:ext cx="68707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026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33380-8382-654F-B13F-14F5DB4F7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Detecting CNVs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37E08-5528-0244-83C8-F7421F267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Read Counts (RC)</a:t>
            </a:r>
          </a:p>
        </p:txBody>
      </p: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DCB90E32-1AAB-D342-948E-6B4EF7A231B0}"/>
              </a:ext>
            </a:extLst>
          </p:cNvPr>
          <p:cNvGrpSpPr/>
          <p:nvPr/>
        </p:nvGrpSpPr>
        <p:grpSpPr>
          <a:xfrm>
            <a:off x="374400" y="2205750"/>
            <a:ext cx="8276170" cy="308418"/>
            <a:chOff x="628650" y="3481040"/>
            <a:chExt cx="8276170" cy="308418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252517F-7E23-9044-A58E-2EC30B4B2A3B}"/>
                </a:ext>
              </a:extLst>
            </p:cNvPr>
            <p:cNvCxnSpPr>
              <a:cxnSpLocks/>
            </p:cNvCxnSpPr>
            <p:nvPr/>
          </p:nvCxnSpPr>
          <p:spPr>
            <a:xfrm>
              <a:off x="628650" y="3767640"/>
              <a:ext cx="8249536" cy="0"/>
            </a:xfrm>
            <a:prstGeom prst="line">
              <a:avLst/>
            </a:prstGeom>
            <a:ln>
              <a:solidFill>
                <a:srgbClr val="193B68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6597602-BCFC-F04B-9E39-657B22F52DEA}"/>
                </a:ext>
              </a:extLst>
            </p:cNvPr>
            <p:cNvSpPr txBox="1"/>
            <p:nvPr/>
          </p:nvSpPr>
          <p:spPr>
            <a:xfrm>
              <a:off x="7220399" y="3481040"/>
              <a:ext cx="1684421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rgbClr val="193B68"/>
                  </a:solidFill>
                </a:rPr>
                <a:t>Reference genome</a:t>
              </a:r>
            </a:p>
          </p:txBody>
        </p:sp>
      </p:grpSp>
      <p:grpSp>
        <p:nvGrpSpPr>
          <p:cNvPr id="240" name="Group 239">
            <a:extLst>
              <a:ext uri="{FF2B5EF4-FFF2-40B4-BE49-F238E27FC236}">
                <a16:creationId xmlns:a16="http://schemas.microsoft.com/office/drawing/2014/main" id="{C396AEC6-395B-C441-A50D-9270A19B912C}"/>
              </a:ext>
            </a:extLst>
          </p:cNvPr>
          <p:cNvGrpSpPr/>
          <p:nvPr/>
        </p:nvGrpSpPr>
        <p:grpSpPr>
          <a:xfrm>
            <a:off x="466335" y="2732933"/>
            <a:ext cx="1261503" cy="126000"/>
            <a:chOff x="628651" y="3922295"/>
            <a:chExt cx="1261503" cy="126000"/>
          </a:xfrm>
        </p:grpSpPr>
        <p:sp>
          <p:nvSpPr>
            <p:cNvPr id="242" name="Pentagon 241">
              <a:extLst>
                <a:ext uri="{FF2B5EF4-FFF2-40B4-BE49-F238E27FC236}">
                  <a16:creationId xmlns:a16="http://schemas.microsoft.com/office/drawing/2014/main" id="{B2A26493-CD61-ED47-8A2C-81B943B5B2DF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Pentagon 278">
              <a:extLst>
                <a:ext uri="{FF2B5EF4-FFF2-40B4-BE49-F238E27FC236}">
                  <a16:creationId xmlns:a16="http://schemas.microsoft.com/office/drawing/2014/main" id="{D6191BE1-A253-034B-8399-061F276B3B15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82" name="Elbow Connector 281">
              <a:extLst>
                <a:ext uri="{FF2B5EF4-FFF2-40B4-BE49-F238E27FC236}">
                  <a16:creationId xmlns:a16="http://schemas.microsoft.com/office/drawing/2014/main" id="{3FEC5D8E-A198-7E40-9281-946416EE1AF1}"/>
                </a:ext>
              </a:extLst>
            </p:cNvPr>
            <p:cNvCxnSpPr>
              <a:cxnSpLocks/>
              <a:stCxn id="242" idx="3"/>
              <a:endCxn id="279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85" name="Group 284">
            <a:extLst>
              <a:ext uri="{FF2B5EF4-FFF2-40B4-BE49-F238E27FC236}">
                <a16:creationId xmlns:a16="http://schemas.microsoft.com/office/drawing/2014/main" id="{FDA1DDC7-C4C5-E04C-85E5-9DA705040404}"/>
              </a:ext>
            </a:extLst>
          </p:cNvPr>
          <p:cNvGrpSpPr/>
          <p:nvPr/>
        </p:nvGrpSpPr>
        <p:grpSpPr>
          <a:xfrm>
            <a:off x="1904611" y="2725028"/>
            <a:ext cx="1957215" cy="126000"/>
            <a:chOff x="1904611" y="2725028"/>
            <a:chExt cx="1957215" cy="126000"/>
          </a:xfrm>
        </p:grpSpPr>
        <p:cxnSp>
          <p:nvCxnSpPr>
            <p:cNvPr id="286" name="Elbow Connector 285">
              <a:extLst>
                <a:ext uri="{FF2B5EF4-FFF2-40B4-BE49-F238E27FC236}">
                  <a16:creationId xmlns:a16="http://schemas.microsoft.com/office/drawing/2014/main" id="{17BC1DC4-D4D8-134A-95B0-AEEE1FE0D83C}"/>
                </a:ext>
              </a:extLst>
            </p:cNvPr>
            <p:cNvCxnSpPr>
              <a:cxnSpLocks/>
              <a:stCxn id="291" idx="3"/>
              <a:endCxn id="292" idx="3"/>
            </p:cNvCxnSpPr>
            <p:nvPr/>
          </p:nvCxnSpPr>
          <p:spPr>
            <a:xfrm flipV="1">
              <a:off x="2480611" y="2788027"/>
              <a:ext cx="805215" cy="2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7" name="Group 286">
              <a:extLst>
                <a:ext uri="{FF2B5EF4-FFF2-40B4-BE49-F238E27FC236}">
                  <a16:creationId xmlns:a16="http://schemas.microsoft.com/office/drawing/2014/main" id="{BA29A972-CC2C-0048-B48E-737B0BEEF149}"/>
                </a:ext>
              </a:extLst>
            </p:cNvPr>
            <p:cNvGrpSpPr/>
            <p:nvPr/>
          </p:nvGrpSpPr>
          <p:grpSpPr>
            <a:xfrm>
              <a:off x="1904611" y="2725028"/>
              <a:ext cx="1957215" cy="126000"/>
              <a:chOff x="628651" y="3922295"/>
              <a:chExt cx="1957215" cy="126000"/>
            </a:xfrm>
          </p:grpSpPr>
          <p:sp>
            <p:nvSpPr>
              <p:cNvPr id="291" name="Pentagon 290">
                <a:extLst>
                  <a:ext uri="{FF2B5EF4-FFF2-40B4-BE49-F238E27FC236}">
                    <a16:creationId xmlns:a16="http://schemas.microsoft.com/office/drawing/2014/main" id="{99035B96-12F2-5D4E-9EF1-17EBE805FB8E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2" name="Pentagon 291">
                <a:extLst>
                  <a:ext uri="{FF2B5EF4-FFF2-40B4-BE49-F238E27FC236}">
                    <a16:creationId xmlns:a16="http://schemas.microsoft.com/office/drawing/2014/main" id="{8A74D885-F7D4-244E-AB0F-D5248F5ACCF0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93" name="Group 292">
            <a:extLst>
              <a:ext uri="{FF2B5EF4-FFF2-40B4-BE49-F238E27FC236}">
                <a16:creationId xmlns:a16="http://schemas.microsoft.com/office/drawing/2014/main" id="{8FF3526E-597F-D944-918F-F686E14CA579}"/>
              </a:ext>
            </a:extLst>
          </p:cNvPr>
          <p:cNvGrpSpPr/>
          <p:nvPr/>
        </p:nvGrpSpPr>
        <p:grpSpPr>
          <a:xfrm>
            <a:off x="495505" y="2727873"/>
            <a:ext cx="8096249" cy="2204356"/>
            <a:chOff x="495505" y="2727873"/>
            <a:chExt cx="8096249" cy="2204356"/>
          </a:xfrm>
        </p:grpSpPr>
        <p:grpSp>
          <p:nvGrpSpPr>
            <p:cNvPr id="303" name="Group 302">
              <a:extLst>
                <a:ext uri="{FF2B5EF4-FFF2-40B4-BE49-F238E27FC236}">
                  <a16:creationId xmlns:a16="http://schemas.microsoft.com/office/drawing/2014/main" id="{8A6E12D3-49A6-B141-9CE9-2747F9E99AF4}"/>
                </a:ext>
              </a:extLst>
            </p:cNvPr>
            <p:cNvGrpSpPr/>
            <p:nvPr/>
          </p:nvGrpSpPr>
          <p:grpSpPr>
            <a:xfrm>
              <a:off x="6087595" y="2727873"/>
              <a:ext cx="1461015" cy="126000"/>
              <a:chOff x="628651" y="3922295"/>
              <a:chExt cx="1461015" cy="126000"/>
            </a:xfrm>
          </p:grpSpPr>
          <p:sp>
            <p:nvSpPr>
              <p:cNvPr id="455" name="Pentagon 454">
                <a:extLst>
                  <a:ext uri="{FF2B5EF4-FFF2-40B4-BE49-F238E27FC236}">
                    <a16:creationId xmlns:a16="http://schemas.microsoft.com/office/drawing/2014/main" id="{47F40973-A64B-C245-A6A2-B046C19E926E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6" name="Pentagon 455">
                <a:extLst>
                  <a:ext uri="{FF2B5EF4-FFF2-40B4-BE49-F238E27FC236}">
                    <a16:creationId xmlns:a16="http://schemas.microsoft.com/office/drawing/2014/main" id="{DB439E97-D520-DC47-9AFE-A6020703F5E7}"/>
                  </a:ext>
                </a:extLst>
              </p:cNvPr>
              <p:cNvSpPr/>
              <p:nvPr/>
            </p:nvSpPr>
            <p:spPr>
              <a:xfrm rot="10800000">
                <a:off x="15136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457" name="Elbow Connector 456">
                <a:extLst>
                  <a:ext uri="{FF2B5EF4-FFF2-40B4-BE49-F238E27FC236}">
                    <a16:creationId xmlns:a16="http://schemas.microsoft.com/office/drawing/2014/main" id="{69EFFD3A-B20B-624F-8DAE-2F9F6FE7BF18}"/>
                  </a:ext>
                </a:extLst>
              </p:cNvPr>
              <p:cNvCxnSpPr>
                <a:cxnSpLocks/>
                <a:stCxn id="455" idx="3"/>
                <a:endCxn id="456" idx="3"/>
              </p:cNvCxnSpPr>
              <p:nvPr/>
            </p:nvCxnSpPr>
            <p:spPr>
              <a:xfrm flipV="1">
                <a:off x="1204651" y="3985294"/>
                <a:ext cx="309015" cy="2"/>
              </a:xfrm>
              <a:prstGeom prst="bentConnector3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4" name="Group 303">
              <a:extLst>
                <a:ext uri="{FF2B5EF4-FFF2-40B4-BE49-F238E27FC236}">
                  <a16:creationId xmlns:a16="http://schemas.microsoft.com/office/drawing/2014/main" id="{E0A84208-35D3-5341-A498-E3842CB2A71C}"/>
                </a:ext>
              </a:extLst>
            </p:cNvPr>
            <p:cNvGrpSpPr/>
            <p:nvPr/>
          </p:nvGrpSpPr>
          <p:grpSpPr>
            <a:xfrm>
              <a:off x="495505" y="2886438"/>
              <a:ext cx="8096249" cy="2045791"/>
              <a:chOff x="495505" y="2886438"/>
              <a:chExt cx="8096249" cy="2045791"/>
            </a:xfrm>
          </p:grpSpPr>
          <p:grpSp>
            <p:nvGrpSpPr>
              <p:cNvPr id="305" name="Group 304">
                <a:extLst>
                  <a:ext uri="{FF2B5EF4-FFF2-40B4-BE49-F238E27FC236}">
                    <a16:creationId xmlns:a16="http://schemas.microsoft.com/office/drawing/2014/main" id="{5F7B0116-2A84-714D-943E-99D2B0519244}"/>
                  </a:ext>
                </a:extLst>
              </p:cNvPr>
              <p:cNvGrpSpPr/>
              <p:nvPr/>
            </p:nvGrpSpPr>
            <p:grpSpPr>
              <a:xfrm>
                <a:off x="618244" y="2906668"/>
                <a:ext cx="1461015" cy="126000"/>
                <a:chOff x="628651" y="3922295"/>
                <a:chExt cx="1461015" cy="126000"/>
              </a:xfrm>
            </p:grpSpPr>
            <p:sp>
              <p:nvSpPr>
                <p:cNvPr id="452" name="Pentagon 451">
                  <a:extLst>
                    <a:ext uri="{FF2B5EF4-FFF2-40B4-BE49-F238E27FC236}">
                      <a16:creationId xmlns:a16="http://schemas.microsoft.com/office/drawing/2014/main" id="{333856F9-7B2B-EB46-B1BF-3978E32F94FD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3" name="Pentagon 452">
                  <a:extLst>
                    <a:ext uri="{FF2B5EF4-FFF2-40B4-BE49-F238E27FC236}">
                      <a16:creationId xmlns:a16="http://schemas.microsoft.com/office/drawing/2014/main" id="{5F338ADE-72FE-8E43-BDCE-D4012FCC5E16}"/>
                    </a:ext>
                  </a:extLst>
                </p:cNvPr>
                <p:cNvSpPr/>
                <p:nvPr/>
              </p:nvSpPr>
              <p:spPr>
                <a:xfrm rot="10800000">
                  <a:off x="15136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454" name="Elbow Connector 453">
                  <a:extLst>
                    <a:ext uri="{FF2B5EF4-FFF2-40B4-BE49-F238E27FC236}">
                      <a16:creationId xmlns:a16="http://schemas.microsoft.com/office/drawing/2014/main" id="{58A172A7-5B4F-0142-BA22-DAC62E22BC50}"/>
                    </a:ext>
                  </a:extLst>
                </p:cNvPr>
                <p:cNvCxnSpPr>
                  <a:cxnSpLocks/>
                  <a:stCxn id="452" idx="3"/>
                  <a:endCxn id="453" idx="3"/>
                </p:cNvCxnSpPr>
                <p:nvPr/>
              </p:nvCxnSpPr>
              <p:spPr>
                <a:xfrm flipV="1">
                  <a:off x="1204651" y="3985294"/>
                  <a:ext cx="3090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6" name="Group 305">
                <a:extLst>
                  <a:ext uri="{FF2B5EF4-FFF2-40B4-BE49-F238E27FC236}">
                    <a16:creationId xmlns:a16="http://schemas.microsoft.com/office/drawing/2014/main" id="{0C33A8EF-5ADA-554B-90A2-B6F1B4E78C0B}"/>
                  </a:ext>
                </a:extLst>
              </p:cNvPr>
              <p:cNvGrpSpPr/>
              <p:nvPr/>
            </p:nvGrpSpPr>
            <p:grpSpPr>
              <a:xfrm>
                <a:off x="576327" y="3095665"/>
                <a:ext cx="1727021" cy="126000"/>
                <a:chOff x="628651" y="3922295"/>
                <a:chExt cx="1727021" cy="126000"/>
              </a:xfrm>
            </p:grpSpPr>
            <p:sp>
              <p:nvSpPr>
                <p:cNvPr id="449" name="Pentagon 448">
                  <a:extLst>
                    <a:ext uri="{FF2B5EF4-FFF2-40B4-BE49-F238E27FC236}">
                      <a16:creationId xmlns:a16="http://schemas.microsoft.com/office/drawing/2014/main" id="{ADDB7342-6840-AA4C-9B76-8EE178CF1B85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0" name="Pentagon 449">
                  <a:extLst>
                    <a:ext uri="{FF2B5EF4-FFF2-40B4-BE49-F238E27FC236}">
                      <a16:creationId xmlns:a16="http://schemas.microsoft.com/office/drawing/2014/main" id="{5B29A240-1CCA-DC4E-9B92-16B7D60C6B27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51" name="Elbow Connector 450">
                  <a:extLst>
                    <a:ext uri="{FF2B5EF4-FFF2-40B4-BE49-F238E27FC236}">
                      <a16:creationId xmlns:a16="http://schemas.microsoft.com/office/drawing/2014/main" id="{DC3C1FB3-A846-3846-BD3C-4FEA9145DA5D}"/>
                    </a:ext>
                  </a:extLst>
                </p:cNvPr>
                <p:cNvCxnSpPr>
                  <a:endCxn id="450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7" name="Group 306">
                <a:extLst>
                  <a:ext uri="{FF2B5EF4-FFF2-40B4-BE49-F238E27FC236}">
                    <a16:creationId xmlns:a16="http://schemas.microsoft.com/office/drawing/2014/main" id="{8C1F8A56-6E4A-AB45-91B2-A26469A0B4F3}"/>
                  </a:ext>
                </a:extLst>
              </p:cNvPr>
              <p:cNvGrpSpPr/>
              <p:nvPr/>
            </p:nvGrpSpPr>
            <p:grpSpPr>
              <a:xfrm>
                <a:off x="495505" y="3281651"/>
                <a:ext cx="1727021" cy="126000"/>
                <a:chOff x="628651" y="3922295"/>
                <a:chExt cx="1727021" cy="126000"/>
              </a:xfrm>
            </p:grpSpPr>
            <p:sp>
              <p:nvSpPr>
                <p:cNvPr id="446" name="Pentagon 445">
                  <a:extLst>
                    <a:ext uri="{FF2B5EF4-FFF2-40B4-BE49-F238E27FC236}">
                      <a16:creationId xmlns:a16="http://schemas.microsoft.com/office/drawing/2014/main" id="{874758DD-393B-7D48-82F1-9206BFA44091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7" name="Pentagon 446">
                  <a:extLst>
                    <a:ext uri="{FF2B5EF4-FFF2-40B4-BE49-F238E27FC236}">
                      <a16:creationId xmlns:a16="http://schemas.microsoft.com/office/drawing/2014/main" id="{20D09732-1C9E-6D48-8524-B0321C033FBD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48" name="Elbow Connector 447">
                  <a:extLst>
                    <a:ext uri="{FF2B5EF4-FFF2-40B4-BE49-F238E27FC236}">
                      <a16:creationId xmlns:a16="http://schemas.microsoft.com/office/drawing/2014/main" id="{30D3B441-9F0D-7D4A-87FB-23D840AB63E1}"/>
                    </a:ext>
                  </a:extLst>
                </p:cNvPr>
                <p:cNvCxnSpPr>
                  <a:endCxn id="447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8" name="Group 307">
                <a:extLst>
                  <a:ext uri="{FF2B5EF4-FFF2-40B4-BE49-F238E27FC236}">
                    <a16:creationId xmlns:a16="http://schemas.microsoft.com/office/drawing/2014/main" id="{25964B2F-3248-7A44-985D-751E13337DF7}"/>
                  </a:ext>
                </a:extLst>
              </p:cNvPr>
              <p:cNvGrpSpPr/>
              <p:nvPr/>
            </p:nvGrpSpPr>
            <p:grpSpPr>
              <a:xfrm>
                <a:off x="641229" y="3463290"/>
                <a:ext cx="1727021" cy="126000"/>
                <a:chOff x="628651" y="3922295"/>
                <a:chExt cx="1727021" cy="126000"/>
              </a:xfrm>
            </p:grpSpPr>
            <p:sp>
              <p:nvSpPr>
                <p:cNvPr id="443" name="Pentagon 442">
                  <a:extLst>
                    <a:ext uri="{FF2B5EF4-FFF2-40B4-BE49-F238E27FC236}">
                      <a16:creationId xmlns:a16="http://schemas.microsoft.com/office/drawing/2014/main" id="{33633E4D-AA41-F448-8226-EC9DB39E6E86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4" name="Pentagon 443">
                  <a:extLst>
                    <a:ext uri="{FF2B5EF4-FFF2-40B4-BE49-F238E27FC236}">
                      <a16:creationId xmlns:a16="http://schemas.microsoft.com/office/drawing/2014/main" id="{7A60D342-E5E1-AA49-A8F5-744D0FECEF32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45" name="Elbow Connector 444">
                  <a:extLst>
                    <a:ext uri="{FF2B5EF4-FFF2-40B4-BE49-F238E27FC236}">
                      <a16:creationId xmlns:a16="http://schemas.microsoft.com/office/drawing/2014/main" id="{FA7FC528-1BEF-504D-B79C-35F3AE924D76}"/>
                    </a:ext>
                  </a:extLst>
                </p:cNvPr>
                <p:cNvCxnSpPr>
                  <a:endCxn id="444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9" name="Group 308">
                <a:extLst>
                  <a:ext uri="{FF2B5EF4-FFF2-40B4-BE49-F238E27FC236}">
                    <a16:creationId xmlns:a16="http://schemas.microsoft.com/office/drawing/2014/main" id="{DF608C5E-797E-FF44-AF49-8131EA83A3FB}"/>
                  </a:ext>
                </a:extLst>
              </p:cNvPr>
              <p:cNvGrpSpPr/>
              <p:nvPr/>
            </p:nvGrpSpPr>
            <p:grpSpPr>
              <a:xfrm>
                <a:off x="751712" y="3652287"/>
                <a:ext cx="1727021" cy="126000"/>
                <a:chOff x="628651" y="3922295"/>
                <a:chExt cx="1727021" cy="126000"/>
              </a:xfrm>
            </p:grpSpPr>
            <p:sp>
              <p:nvSpPr>
                <p:cNvPr id="440" name="Pentagon 439">
                  <a:extLst>
                    <a:ext uri="{FF2B5EF4-FFF2-40B4-BE49-F238E27FC236}">
                      <a16:creationId xmlns:a16="http://schemas.microsoft.com/office/drawing/2014/main" id="{AA837888-EC2D-5742-A2E3-15CBE44915CF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1" name="Pentagon 440">
                  <a:extLst>
                    <a:ext uri="{FF2B5EF4-FFF2-40B4-BE49-F238E27FC236}">
                      <a16:creationId xmlns:a16="http://schemas.microsoft.com/office/drawing/2014/main" id="{988AE773-9DB7-154D-B62E-80AB37A29667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42" name="Elbow Connector 441">
                  <a:extLst>
                    <a:ext uri="{FF2B5EF4-FFF2-40B4-BE49-F238E27FC236}">
                      <a16:creationId xmlns:a16="http://schemas.microsoft.com/office/drawing/2014/main" id="{DB95B22D-5063-E64D-BF50-27C5F883C6C1}"/>
                    </a:ext>
                  </a:extLst>
                </p:cNvPr>
                <p:cNvCxnSpPr>
                  <a:endCxn id="441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0" name="Group 309">
                <a:extLst>
                  <a:ext uri="{FF2B5EF4-FFF2-40B4-BE49-F238E27FC236}">
                    <a16:creationId xmlns:a16="http://schemas.microsoft.com/office/drawing/2014/main" id="{5B0379D0-0B94-DA44-A590-904729B63E01}"/>
                  </a:ext>
                </a:extLst>
              </p:cNvPr>
              <p:cNvGrpSpPr/>
              <p:nvPr/>
            </p:nvGrpSpPr>
            <p:grpSpPr>
              <a:xfrm>
                <a:off x="1098961" y="4032198"/>
                <a:ext cx="1727021" cy="126000"/>
                <a:chOff x="628651" y="3922295"/>
                <a:chExt cx="1727021" cy="126000"/>
              </a:xfrm>
            </p:grpSpPr>
            <p:sp>
              <p:nvSpPr>
                <p:cNvPr id="437" name="Pentagon 436">
                  <a:extLst>
                    <a:ext uri="{FF2B5EF4-FFF2-40B4-BE49-F238E27FC236}">
                      <a16:creationId xmlns:a16="http://schemas.microsoft.com/office/drawing/2014/main" id="{3A10C14E-FD8E-A548-B5AD-9AB0264EDB28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8" name="Pentagon 437">
                  <a:extLst>
                    <a:ext uri="{FF2B5EF4-FFF2-40B4-BE49-F238E27FC236}">
                      <a16:creationId xmlns:a16="http://schemas.microsoft.com/office/drawing/2014/main" id="{A27C778C-84F3-2F40-A774-4868186FA35F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39" name="Elbow Connector 438">
                  <a:extLst>
                    <a:ext uri="{FF2B5EF4-FFF2-40B4-BE49-F238E27FC236}">
                      <a16:creationId xmlns:a16="http://schemas.microsoft.com/office/drawing/2014/main" id="{7133EF9C-7410-B84A-9B46-3B38836D8B87}"/>
                    </a:ext>
                  </a:extLst>
                </p:cNvPr>
                <p:cNvCxnSpPr>
                  <a:endCxn id="438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1" name="Group 310">
                <a:extLst>
                  <a:ext uri="{FF2B5EF4-FFF2-40B4-BE49-F238E27FC236}">
                    <a16:creationId xmlns:a16="http://schemas.microsoft.com/office/drawing/2014/main" id="{B1A75ECD-9053-2345-81F2-14E3D9386542}"/>
                  </a:ext>
                </a:extLst>
              </p:cNvPr>
              <p:cNvGrpSpPr/>
              <p:nvPr/>
            </p:nvGrpSpPr>
            <p:grpSpPr>
              <a:xfrm>
                <a:off x="841311" y="3843201"/>
                <a:ext cx="1957215" cy="126000"/>
                <a:chOff x="1003627" y="5032563"/>
                <a:chExt cx="1957215" cy="126000"/>
              </a:xfrm>
            </p:grpSpPr>
            <p:grpSp>
              <p:nvGrpSpPr>
                <p:cNvPr id="433" name="Group 432">
                  <a:extLst>
                    <a:ext uri="{FF2B5EF4-FFF2-40B4-BE49-F238E27FC236}">
                      <a16:creationId xmlns:a16="http://schemas.microsoft.com/office/drawing/2014/main" id="{8B765198-998B-4D46-B05F-2F50398E6FCE}"/>
                    </a:ext>
                  </a:extLst>
                </p:cNvPr>
                <p:cNvGrpSpPr/>
                <p:nvPr/>
              </p:nvGrpSpPr>
              <p:grpSpPr>
                <a:xfrm>
                  <a:off x="1003627" y="5032563"/>
                  <a:ext cx="1957215" cy="126000"/>
                  <a:chOff x="628651" y="3922295"/>
                  <a:chExt cx="1957215" cy="126000"/>
                </a:xfrm>
              </p:grpSpPr>
              <p:sp>
                <p:nvSpPr>
                  <p:cNvPr id="435" name="Pentagon 434">
                    <a:extLst>
                      <a:ext uri="{FF2B5EF4-FFF2-40B4-BE49-F238E27FC236}">
                        <a16:creationId xmlns:a16="http://schemas.microsoft.com/office/drawing/2014/main" id="{09F15980-76DE-3141-8C1C-F19A6C144AAB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6" name="Pentagon 435">
                    <a:extLst>
                      <a:ext uri="{FF2B5EF4-FFF2-40B4-BE49-F238E27FC236}">
                        <a16:creationId xmlns:a16="http://schemas.microsoft.com/office/drawing/2014/main" id="{AEEE3265-29D0-1946-A581-D4D626AF4574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0098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434" name="Elbow Connector 433">
                  <a:extLst>
                    <a:ext uri="{FF2B5EF4-FFF2-40B4-BE49-F238E27FC236}">
                      <a16:creationId xmlns:a16="http://schemas.microsoft.com/office/drawing/2014/main" id="{F63403A7-1521-6949-B207-69090653C66E}"/>
                    </a:ext>
                  </a:extLst>
                </p:cNvPr>
                <p:cNvCxnSpPr>
                  <a:cxnSpLocks/>
                  <a:stCxn id="435" idx="3"/>
                  <a:endCxn id="436" idx="3"/>
                </p:cNvCxnSpPr>
                <p:nvPr/>
              </p:nvCxnSpPr>
              <p:spPr>
                <a:xfrm flipV="1">
                  <a:off x="1579627" y="5095562"/>
                  <a:ext cx="8052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2" name="Group 311">
                <a:extLst>
                  <a:ext uri="{FF2B5EF4-FFF2-40B4-BE49-F238E27FC236}">
                    <a16:creationId xmlns:a16="http://schemas.microsoft.com/office/drawing/2014/main" id="{D5D8B455-E2F3-A340-912E-4F5CFDD2DCC2}"/>
                  </a:ext>
                </a:extLst>
              </p:cNvPr>
              <p:cNvGrpSpPr/>
              <p:nvPr/>
            </p:nvGrpSpPr>
            <p:grpSpPr>
              <a:xfrm>
                <a:off x="906244" y="4225687"/>
                <a:ext cx="1727021" cy="126000"/>
                <a:chOff x="628651" y="3922295"/>
                <a:chExt cx="1727021" cy="126000"/>
              </a:xfrm>
            </p:grpSpPr>
            <p:sp>
              <p:nvSpPr>
                <p:cNvPr id="430" name="Pentagon 429">
                  <a:extLst>
                    <a:ext uri="{FF2B5EF4-FFF2-40B4-BE49-F238E27FC236}">
                      <a16:creationId xmlns:a16="http://schemas.microsoft.com/office/drawing/2014/main" id="{FEE944AD-4BBD-094A-8D5F-99D299C732C7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1" name="Pentagon 430">
                  <a:extLst>
                    <a:ext uri="{FF2B5EF4-FFF2-40B4-BE49-F238E27FC236}">
                      <a16:creationId xmlns:a16="http://schemas.microsoft.com/office/drawing/2014/main" id="{4E4719C4-C1BE-334E-AEDF-7840D89280DF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32" name="Elbow Connector 431">
                  <a:extLst>
                    <a:ext uri="{FF2B5EF4-FFF2-40B4-BE49-F238E27FC236}">
                      <a16:creationId xmlns:a16="http://schemas.microsoft.com/office/drawing/2014/main" id="{3F3813BD-170C-4B40-9629-4F8DAC411AED}"/>
                    </a:ext>
                  </a:extLst>
                </p:cNvPr>
                <p:cNvCxnSpPr>
                  <a:endCxn id="431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3" name="Group 312">
                <a:extLst>
                  <a:ext uri="{FF2B5EF4-FFF2-40B4-BE49-F238E27FC236}">
                    <a16:creationId xmlns:a16="http://schemas.microsoft.com/office/drawing/2014/main" id="{A711BC0E-875D-CA44-90F6-963AECB9598A}"/>
                  </a:ext>
                </a:extLst>
              </p:cNvPr>
              <p:cNvGrpSpPr/>
              <p:nvPr/>
            </p:nvGrpSpPr>
            <p:grpSpPr>
              <a:xfrm>
                <a:off x="1181884" y="4418658"/>
                <a:ext cx="1727021" cy="126000"/>
                <a:chOff x="628651" y="3922295"/>
                <a:chExt cx="1727021" cy="126000"/>
              </a:xfrm>
            </p:grpSpPr>
            <p:sp>
              <p:nvSpPr>
                <p:cNvPr id="427" name="Pentagon 426">
                  <a:extLst>
                    <a:ext uri="{FF2B5EF4-FFF2-40B4-BE49-F238E27FC236}">
                      <a16:creationId xmlns:a16="http://schemas.microsoft.com/office/drawing/2014/main" id="{CC45AF7D-17C8-594D-89F2-B818D06D8234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8" name="Pentagon 427">
                  <a:extLst>
                    <a:ext uri="{FF2B5EF4-FFF2-40B4-BE49-F238E27FC236}">
                      <a16:creationId xmlns:a16="http://schemas.microsoft.com/office/drawing/2014/main" id="{E2989298-14EE-BC40-8CA1-1A4CC2064B1D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29" name="Elbow Connector 428">
                  <a:extLst>
                    <a:ext uri="{FF2B5EF4-FFF2-40B4-BE49-F238E27FC236}">
                      <a16:creationId xmlns:a16="http://schemas.microsoft.com/office/drawing/2014/main" id="{25CA63CF-436D-844D-A291-6812D1E20B20}"/>
                    </a:ext>
                  </a:extLst>
                </p:cNvPr>
                <p:cNvCxnSpPr>
                  <a:endCxn id="428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4" name="Group 313">
                <a:extLst>
                  <a:ext uri="{FF2B5EF4-FFF2-40B4-BE49-F238E27FC236}">
                    <a16:creationId xmlns:a16="http://schemas.microsoft.com/office/drawing/2014/main" id="{CB81AACA-AD55-1143-9846-3ED95D3AB330}"/>
                  </a:ext>
                </a:extLst>
              </p:cNvPr>
              <p:cNvGrpSpPr/>
              <p:nvPr/>
            </p:nvGrpSpPr>
            <p:grpSpPr>
              <a:xfrm>
                <a:off x="1690432" y="4609572"/>
                <a:ext cx="1461015" cy="126000"/>
                <a:chOff x="628651" y="3922295"/>
                <a:chExt cx="1461015" cy="126000"/>
              </a:xfrm>
            </p:grpSpPr>
            <p:sp>
              <p:nvSpPr>
                <p:cNvPr id="424" name="Pentagon 423">
                  <a:extLst>
                    <a:ext uri="{FF2B5EF4-FFF2-40B4-BE49-F238E27FC236}">
                      <a16:creationId xmlns:a16="http://schemas.microsoft.com/office/drawing/2014/main" id="{48079374-778D-404A-9217-0233C9D58726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5" name="Pentagon 424">
                  <a:extLst>
                    <a:ext uri="{FF2B5EF4-FFF2-40B4-BE49-F238E27FC236}">
                      <a16:creationId xmlns:a16="http://schemas.microsoft.com/office/drawing/2014/main" id="{49EA78D7-5D44-C046-AB73-1805355A128C}"/>
                    </a:ext>
                  </a:extLst>
                </p:cNvPr>
                <p:cNvSpPr/>
                <p:nvPr/>
              </p:nvSpPr>
              <p:spPr>
                <a:xfrm rot="10800000">
                  <a:off x="15136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426" name="Elbow Connector 425">
                  <a:extLst>
                    <a:ext uri="{FF2B5EF4-FFF2-40B4-BE49-F238E27FC236}">
                      <a16:creationId xmlns:a16="http://schemas.microsoft.com/office/drawing/2014/main" id="{99FAE3F7-280F-614C-9270-94CBBCDD0988}"/>
                    </a:ext>
                  </a:extLst>
                </p:cNvPr>
                <p:cNvCxnSpPr>
                  <a:cxnSpLocks/>
                  <a:stCxn id="424" idx="3"/>
                  <a:endCxn id="425" idx="3"/>
                </p:cNvCxnSpPr>
                <p:nvPr/>
              </p:nvCxnSpPr>
              <p:spPr>
                <a:xfrm flipV="1">
                  <a:off x="1204651" y="3985294"/>
                  <a:ext cx="3090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5" name="Group 314">
                <a:extLst>
                  <a:ext uri="{FF2B5EF4-FFF2-40B4-BE49-F238E27FC236}">
                    <a16:creationId xmlns:a16="http://schemas.microsoft.com/office/drawing/2014/main" id="{912EA1A6-B188-A94D-AB5A-8CF7E1539A2A}"/>
                  </a:ext>
                </a:extLst>
              </p:cNvPr>
              <p:cNvGrpSpPr/>
              <p:nvPr/>
            </p:nvGrpSpPr>
            <p:grpSpPr>
              <a:xfrm>
                <a:off x="2220806" y="2902177"/>
                <a:ext cx="1727021" cy="126000"/>
                <a:chOff x="628651" y="3922295"/>
                <a:chExt cx="1727021" cy="126000"/>
              </a:xfrm>
            </p:grpSpPr>
            <p:sp>
              <p:nvSpPr>
                <p:cNvPr id="421" name="Pentagon 420">
                  <a:extLst>
                    <a:ext uri="{FF2B5EF4-FFF2-40B4-BE49-F238E27FC236}">
                      <a16:creationId xmlns:a16="http://schemas.microsoft.com/office/drawing/2014/main" id="{49AE8FBD-EA1D-8F4C-96F0-53B09C1100AC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2" name="Pentagon 421">
                  <a:extLst>
                    <a:ext uri="{FF2B5EF4-FFF2-40B4-BE49-F238E27FC236}">
                      <a16:creationId xmlns:a16="http://schemas.microsoft.com/office/drawing/2014/main" id="{FFAED0D7-9B9D-BB49-B630-03C4B152DA97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23" name="Elbow Connector 422">
                  <a:extLst>
                    <a:ext uri="{FF2B5EF4-FFF2-40B4-BE49-F238E27FC236}">
                      <a16:creationId xmlns:a16="http://schemas.microsoft.com/office/drawing/2014/main" id="{3C43E600-6243-ED42-B84E-607DCA2E077B}"/>
                    </a:ext>
                  </a:extLst>
                </p:cNvPr>
                <p:cNvCxnSpPr>
                  <a:endCxn id="422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6" name="Group 315">
                <a:extLst>
                  <a:ext uri="{FF2B5EF4-FFF2-40B4-BE49-F238E27FC236}">
                    <a16:creationId xmlns:a16="http://schemas.microsoft.com/office/drawing/2014/main" id="{32CFC4AB-CFF1-DD4F-82BD-C9E229846FD2}"/>
                  </a:ext>
                </a:extLst>
              </p:cNvPr>
              <p:cNvGrpSpPr/>
              <p:nvPr/>
            </p:nvGrpSpPr>
            <p:grpSpPr>
              <a:xfrm>
                <a:off x="2420939" y="3087277"/>
                <a:ext cx="1461015" cy="126000"/>
                <a:chOff x="628651" y="3922295"/>
                <a:chExt cx="1461015" cy="126000"/>
              </a:xfrm>
            </p:grpSpPr>
            <p:sp>
              <p:nvSpPr>
                <p:cNvPr id="418" name="Pentagon 417">
                  <a:extLst>
                    <a:ext uri="{FF2B5EF4-FFF2-40B4-BE49-F238E27FC236}">
                      <a16:creationId xmlns:a16="http://schemas.microsoft.com/office/drawing/2014/main" id="{67B04A65-4539-084D-B391-AA0BDDEE9612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9" name="Pentagon 418">
                  <a:extLst>
                    <a:ext uri="{FF2B5EF4-FFF2-40B4-BE49-F238E27FC236}">
                      <a16:creationId xmlns:a16="http://schemas.microsoft.com/office/drawing/2014/main" id="{75E95896-8D4E-DD47-9A48-D40F50E835D4}"/>
                    </a:ext>
                  </a:extLst>
                </p:cNvPr>
                <p:cNvSpPr/>
                <p:nvPr/>
              </p:nvSpPr>
              <p:spPr>
                <a:xfrm rot="10800000">
                  <a:off x="15136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420" name="Elbow Connector 419">
                  <a:extLst>
                    <a:ext uri="{FF2B5EF4-FFF2-40B4-BE49-F238E27FC236}">
                      <a16:creationId xmlns:a16="http://schemas.microsoft.com/office/drawing/2014/main" id="{5645BB8E-8B17-CB45-98AB-9FEB2F2AFB56}"/>
                    </a:ext>
                  </a:extLst>
                </p:cNvPr>
                <p:cNvCxnSpPr>
                  <a:cxnSpLocks/>
                  <a:stCxn id="418" idx="3"/>
                  <a:endCxn id="419" idx="3"/>
                </p:cNvCxnSpPr>
                <p:nvPr/>
              </p:nvCxnSpPr>
              <p:spPr>
                <a:xfrm flipV="1">
                  <a:off x="1204651" y="3985294"/>
                  <a:ext cx="3090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7" name="Group 316">
                <a:extLst>
                  <a:ext uri="{FF2B5EF4-FFF2-40B4-BE49-F238E27FC236}">
                    <a16:creationId xmlns:a16="http://schemas.microsoft.com/office/drawing/2014/main" id="{DC6D6810-2FB7-0045-84EE-77F811779B2E}"/>
                  </a:ext>
                </a:extLst>
              </p:cNvPr>
              <p:cNvGrpSpPr/>
              <p:nvPr/>
            </p:nvGrpSpPr>
            <p:grpSpPr>
              <a:xfrm>
                <a:off x="2332904" y="3300766"/>
                <a:ext cx="1727021" cy="126000"/>
                <a:chOff x="628651" y="3922295"/>
                <a:chExt cx="1727021" cy="126000"/>
              </a:xfrm>
            </p:grpSpPr>
            <p:sp>
              <p:nvSpPr>
                <p:cNvPr id="415" name="Pentagon 414">
                  <a:extLst>
                    <a:ext uri="{FF2B5EF4-FFF2-40B4-BE49-F238E27FC236}">
                      <a16:creationId xmlns:a16="http://schemas.microsoft.com/office/drawing/2014/main" id="{06D6FCB1-D66A-E24D-A8A4-76C5492DBDD2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6" name="Pentagon 415">
                  <a:extLst>
                    <a:ext uri="{FF2B5EF4-FFF2-40B4-BE49-F238E27FC236}">
                      <a16:creationId xmlns:a16="http://schemas.microsoft.com/office/drawing/2014/main" id="{99BE3D74-6EA9-EA44-85CD-8ED8D739629F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17" name="Elbow Connector 416">
                  <a:extLst>
                    <a:ext uri="{FF2B5EF4-FFF2-40B4-BE49-F238E27FC236}">
                      <a16:creationId xmlns:a16="http://schemas.microsoft.com/office/drawing/2014/main" id="{ECA1FB1A-B118-264F-A477-46E171726028}"/>
                    </a:ext>
                  </a:extLst>
                </p:cNvPr>
                <p:cNvCxnSpPr>
                  <a:endCxn id="416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8" name="Group 317">
                <a:extLst>
                  <a:ext uri="{FF2B5EF4-FFF2-40B4-BE49-F238E27FC236}">
                    <a16:creationId xmlns:a16="http://schemas.microsoft.com/office/drawing/2014/main" id="{75A67228-ED2D-E847-B8ED-7CCBE11B0BEE}"/>
                  </a:ext>
                </a:extLst>
              </p:cNvPr>
              <p:cNvGrpSpPr/>
              <p:nvPr/>
            </p:nvGrpSpPr>
            <p:grpSpPr>
              <a:xfrm>
                <a:off x="2482599" y="3461998"/>
                <a:ext cx="1727021" cy="126000"/>
                <a:chOff x="628651" y="3922295"/>
                <a:chExt cx="1727021" cy="126000"/>
              </a:xfrm>
            </p:grpSpPr>
            <p:sp>
              <p:nvSpPr>
                <p:cNvPr id="412" name="Pentagon 411">
                  <a:extLst>
                    <a:ext uri="{FF2B5EF4-FFF2-40B4-BE49-F238E27FC236}">
                      <a16:creationId xmlns:a16="http://schemas.microsoft.com/office/drawing/2014/main" id="{77196D8B-46C4-444B-A49B-18136641179F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3" name="Pentagon 412">
                  <a:extLst>
                    <a:ext uri="{FF2B5EF4-FFF2-40B4-BE49-F238E27FC236}">
                      <a16:creationId xmlns:a16="http://schemas.microsoft.com/office/drawing/2014/main" id="{35A17F76-32D4-3A4D-89E0-4D639D52EE7E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14" name="Elbow Connector 413">
                  <a:extLst>
                    <a:ext uri="{FF2B5EF4-FFF2-40B4-BE49-F238E27FC236}">
                      <a16:creationId xmlns:a16="http://schemas.microsoft.com/office/drawing/2014/main" id="{3F48E0A7-38C3-D141-B510-90B9A90F0CCF}"/>
                    </a:ext>
                  </a:extLst>
                </p:cNvPr>
                <p:cNvCxnSpPr>
                  <a:endCxn id="413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9" name="Group 318">
                <a:extLst>
                  <a:ext uri="{FF2B5EF4-FFF2-40B4-BE49-F238E27FC236}">
                    <a16:creationId xmlns:a16="http://schemas.microsoft.com/office/drawing/2014/main" id="{88343B03-B633-7741-B31B-281960B0C894}"/>
                  </a:ext>
                </a:extLst>
              </p:cNvPr>
              <p:cNvGrpSpPr/>
              <p:nvPr/>
            </p:nvGrpSpPr>
            <p:grpSpPr>
              <a:xfrm>
                <a:off x="2582282" y="3657477"/>
                <a:ext cx="1957215" cy="126000"/>
                <a:chOff x="1003627" y="5032563"/>
                <a:chExt cx="1957215" cy="126000"/>
              </a:xfrm>
            </p:grpSpPr>
            <p:grpSp>
              <p:nvGrpSpPr>
                <p:cNvPr id="408" name="Group 407">
                  <a:extLst>
                    <a:ext uri="{FF2B5EF4-FFF2-40B4-BE49-F238E27FC236}">
                      <a16:creationId xmlns:a16="http://schemas.microsoft.com/office/drawing/2014/main" id="{4EB983CB-8968-B547-AED4-B9E09BECC329}"/>
                    </a:ext>
                  </a:extLst>
                </p:cNvPr>
                <p:cNvGrpSpPr/>
                <p:nvPr/>
              </p:nvGrpSpPr>
              <p:grpSpPr>
                <a:xfrm>
                  <a:off x="1003627" y="5032563"/>
                  <a:ext cx="1957215" cy="126000"/>
                  <a:chOff x="628651" y="3922295"/>
                  <a:chExt cx="1957215" cy="126000"/>
                </a:xfrm>
              </p:grpSpPr>
              <p:sp>
                <p:nvSpPr>
                  <p:cNvPr id="410" name="Pentagon 409">
                    <a:extLst>
                      <a:ext uri="{FF2B5EF4-FFF2-40B4-BE49-F238E27FC236}">
                        <a16:creationId xmlns:a16="http://schemas.microsoft.com/office/drawing/2014/main" id="{192102F8-96D9-1A4D-A0A2-7CDE5BC0D163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11" name="Pentagon 410">
                    <a:extLst>
                      <a:ext uri="{FF2B5EF4-FFF2-40B4-BE49-F238E27FC236}">
                        <a16:creationId xmlns:a16="http://schemas.microsoft.com/office/drawing/2014/main" id="{82BF2C41-A144-564E-A2AC-2CD780D5E48A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0098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409" name="Elbow Connector 408">
                  <a:extLst>
                    <a:ext uri="{FF2B5EF4-FFF2-40B4-BE49-F238E27FC236}">
                      <a16:creationId xmlns:a16="http://schemas.microsoft.com/office/drawing/2014/main" id="{CFF621AC-4173-0747-A22D-C35D527167A5}"/>
                    </a:ext>
                  </a:extLst>
                </p:cNvPr>
                <p:cNvCxnSpPr>
                  <a:cxnSpLocks/>
                  <a:stCxn id="410" idx="3"/>
                  <a:endCxn id="411" idx="3"/>
                </p:cNvCxnSpPr>
                <p:nvPr/>
              </p:nvCxnSpPr>
              <p:spPr>
                <a:xfrm flipV="1">
                  <a:off x="1579627" y="5095562"/>
                  <a:ext cx="8052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0" name="Group 319">
                <a:extLst>
                  <a:ext uri="{FF2B5EF4-FFF2-40B4-BE49-F238E27FC236}">
                    <a16:creationId xmlns:a16="http://schemas.microsoft.com/office/drawing/2014/main" id="{ED058FB2-4161-7143-B32B-64ECC111CFFE}"/>
                  </a:ext>
                </a:extLst>
              </p:cNvPr>
              <p:cNvGrpSpPr/>
              <p:nvPr/>
            </p:nvGrpSpPr>
            <p:grpSpPr>
              <a:xfrm>
                <a:off x="2897753" y="3838235"/>
                <a:ext cx="3978039" cy="127305"/>
                <a:chOff x="1003627" y="5031258"/>
                <a:chExt cx="3978039" cy="127305"/>
              </a:xfrm>
            </p:grpSpPr>
            <p:grpSp>
              <p:nvGrpSpPr>
                <p:cNvPr id="404" name="Group 403">
                  <a:extLst>
                    <a:ext uri="{FF2B5EF4-FFF2-40B4-BE49-F238E27FC236}">
                      <a16:creationId xmlns:a16="http://schemas.microsoft.com/office/drawing/2014/main" id="{56092DE6-5E7A-4246-AF63-BEE68D0E4091}"/>
                    </a:ext>
                  </a:extLst>
                </p:cNvPr>
                <p:cNvGrpSpPr/>
                <p:nvPr/>
              </p:nvGrpSpPr>
              <p:grpSpPr>
                <a:xfrm>
                  <a:off x="1003627" y="5031258"/>
                  <a:ext cx="3978039" cy="127305"/>
                  <a:chOff x="628651" y="3920990"/>
                  <a:chExt cx="3978039" cy="127305"/>
                </a:xfrm>
              </p:grpSpPr>
              <p:sp>
                <p:nvSpPr>
                  <p:cNvPr id="406" name="Pentagon 405">
                    <a:extLst>
                      <a:ext uri="{FF2B5EF4-FFF2-40B4-BE49-F238E27FC236}">
                        <a16:creationId xmlns:a16="http://schemas.microsoft.com/office/drawing/2014/main" id="{2BE12837-4FB1-7846-B810-A152C1829EDD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07" name="Pentagon 406">
                    <a:extLst>
                      <a:ext uri="{FF2B5EF4-FFF2-40B4-BE49-F238E27FC236}">
                        <a16:creationId xmlns:a16="http://schemas.microsoft.com/office/drawing/2014/main" id="{B77BD5BB-56C4-D44A-A705-B338F2FCDFA8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030690" y="3920990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405" name="Elbow Connector 404">
                  <a:extLst>
                    <a:ext uri="{FF2B5EF4-FFF2-40B4-BE49-F238E27FC236}">
                      <a16:creationId xmlns:a16="http://schemas.microsoft.com/office/drawing/2014/main" id="{836CCAC7-B522-0F44-A3E6-499C926E4194}"/>
                    </a:ext>
                  </a:extLst>
                </p:cNvPr>
                <p:cNvCxnSpPr>
                  <a:cxnSpLocks/>
                  <a:stCxn id="406" idx="3"/>
                  <a:endCxn id="407" idx="3"/>
                </p:cNvCxnSpPr>
                <p:nvPr/>
              </p:nvCxnSpPr>
              <p:spPr>
                <a:xfrm flipV="1">
                  <a:off x="1579627" y="5094257"/>
                  <a:ext cx="2826039" cy="1307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1" name="Group 320">
                <a:extLst>
                  <a:ext uri="{FF2B5EF4-FFF2-40B4-BE49-F238E27FC236}">
                    <a16:creationId xmlns:a16="http://schemas.microsoft.com/office/drawing/2014/main" id="{2FC1275E-F10E-F340-A81B-20A5AB325B0B}"/>
                  </a:ext>
                </a:extLst>
              </p:cNvPr>
              <p:cNvGrpSpPr/>
              <p:nvPr/>
            </p:nvGrpSpPr>
            <p:grpSpPr>
              <a:xfrm>
                <a:off x="3058599" y="4036362"/>
                <a:ext cx="3690039" cy="125999"/>
                <a:chOff x="1003627" y="5032564"/>
                <a:chExt cx="3690039" cy="125999"/>
              </a:xfrm>
            </p:grpSpPr>
            <p:grpSp>
              <p:nvGrpSpPr>
                <p:cNvPr id="400" name="Group 399">
                  <a:extLst>
                    <a:ext uri="{FF2B5EF4-FFF2-40B4-BE49-F238E27FC236}">
                      <a16:creationId xmlns:a16="http://schemas.microsoft.com/office/drawing/2014/main" id="{F4BA54C6-EE94-684E-8B13-63534359B46C}"/>
                    </a:ext>
                  </a:extLst>
                </p:cNvPr>
                <p:cNvGrpSpPr/>
                <p:nvPr/>
              </p:nvGrpSpPr>
              <p:grpSpPr>
                <a:xfrm>
                  <a:off x="1003627" y="5032564"/>
                  <a:ext cx="3690039" cy="125999"/>
                  <a:chOff x="628651" y="3922296"/>
                  <a:chExt cx="3690039" cy="125999"/>
                </a:xfrm>
              </p:grpSpPr>
              <p:sp>
                <p:nvSpPr>
                  <p:cNvPr id="402" name="Pentagon 401">
                    <a:extLst>
                      <a:ext uri="{FF2B5EF4-FFF2-40B4-BE49-F238E27FC236}">
                        <a16:creationId xmlns:a16="http://schemas.microsoft.com/office/drawing/2014/main" id="{79A070E2-4030-0D45-B706-3BABB57DEA5F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03" name="Pentagon 402">
                    <a:extLst>
                      <a:ext uri="{FF2B5EF4-FFF2-40B4-BE49-F238E27FC236}">
                        <a16:creationId xmlns:a16="http://schemas.microsoft.com/office/drawing/2014/main" id="{B955D9D3-6887-6B41-89BD-409B1512D0FB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742690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401" name="Elbow Connector 400">
                  <a:extLst>
                    <a:ext uri="{FF2B5EF4-FFF2-40B4-BE49-F238E27FC236}">
                      <a16:creationId xmlns:a16="http://schemas.microsoft.com/office/drawing/2014/main" id="{F7D77CAF-9F77-A24C-BDBC-64149A7F7DAB}"/>
                    </a:ext>
                  </a:extLst>
                </p:cNvPr>
                <p:cNvCxnSpPr>
                  <a:cxnSpLocks/>
                  <a:stCxn id="402" idx="3"/>
                  <a:endCxn id="403" idx="3"/>
                </p:cNvCxnSpPr>
                <p:nvPr/>
              </p:nvCxnSpPr>
              <p:spPr>
                <a:xfrm flipV="1">
                  <a:off x="1579627" y="5095563"/>
                  <a:ext cx="2538039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2" name="Group 321">
                <a:extLst>
                  <a:ext uri="{FF2B5EF4-FFF2-40B4-BE49-F238E27FC236}">
                    <a16:creationId xmlns:a16="http://schemas.microsoft.com/office/drawing/2014/main" id="{B4F5EE3B-F636-3148-9A46-8F186D209D57}"/>
                  </a:ext>
                </a:extLst>
              </p:cNvPr>
              <p:cNvGrpSpPr/>
              <p:nvPr/>
            </p:nvGrpSpPr>
            <p:grpSpPr>
              <a:xfrm>
                <a:off x="2761967" y="4224403"/>
                <a:ext cx="4057815" cy="125999"/>
                <a:chOff x="1003627" y="5032564"/>
                <a:chExt cx="4057815" cy="125999"/>
              </a:xfrm>
            </p:grpSpPr>
            <p:grpSp>
              <p:nvGrpSpPr>
                <p:cNvPr id="396" name="Group 395">
                  <a:extLst>
                    <a:ext uri="{FF2B5EF4-FFF2-40B4-BE49-F238E27FC236}">
                      <a16:creationId xmlns:a16="http://schemas.microsoft.com/office/drawing/2014/main" id="{AF01F242-82E9-8F46-A0B6-977B716374B8}"/>
                    </a:ext>
                  </a:extLst>
                </p:cNvPr>
                <p:cNvGrpSpPr/>
                <p:nvPr/>
              </p:nvGrpSpPr>
              <p:grpSpPr>
                <a:xfrm>
                  <a:off x="1003627" y="5032564"/>
                  <a:ext cx="4057815" cy="125999"/>
                  <a:chOff x="628651" y="3922296"/>
                  <a:chExt cx="4057815" cy="125999"/>
                </a:xfrm>
              </p:grpSpPr>
              <p:sp>
                <p:nvSpPr>
                  <p:cNvPr id="398" name="Pentagon 397">
                    <a:extLst>
                      <a:ext uri="{FF2B5EF4-FFF2-40B4-BE49-F238E27FC236}">
                        <a16:creationId xmlns:a16="http://schemas.microsoft.com/office/drawing/2014/main" id="{7F753A28-8F03-5246-B00E-CD463AB71533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99" name="Pentagon 398">
                    <a:extLst>
                      <a:ext uri="{FF2B5EF4-FFF2-40B4-BE49-F238E27FC236}">
                        <a16:creationId xmlns:a16="http://schemas.microsoft.com/office/drawing/2014/main" id="{2A423A62-95BF-3E42-9454-32060CB8E617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110466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397" name="Elbow Connector 396">
                  <a:extLst>
                    <a:ext uri="{FF2B5EF4-FFF2-40B4-BE49-F238E27FC236}">
                      <a16:creationId xmlns:a16="http://schemas.microsoft.com/office/drawing/2014/main" id="{7227CAAF-EC7D-464A-99E6-2D3CFC20C9F7}"/>
                    </a:ext>
                  </a:extLst>
                </p:cNvPr>
                <p:cNvCxnSpPr>
                  <a:cxnSpLocks/>
                  <a:stCxn id="398" idx="3"/>
                  <a:endCxn id="399" idx="3"/>
                </p:cNvCxnSpPr>
                <p:nvPr/>
              </p:nvCxnSpPr>
              <p:spPr>
                <a:xfrm flipV="1">
                  <a:off x="1579627" y="5095563"/>
                  <a:ext cx="2905815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3" name="Group 322">
                <a:extLst>
                  <a:ext uri="{FF2B5EF4-FFF2-40B4-BE49-F238E27FC236}">
                    <a16:creationId xmlns:a16="http://schemas.microsoft.com/office/drawing/2014/main" id="{29BD6D4F-A21D-9145-BAB0-612548B70BA6}"/>
                  </a:ext>
                </a:extLst>
              </p:cNvPr>
              <p:cNvGrpSpPr/>
              <p:nvPr/>
            </p:nvGrpSpPr>
            <p:grpSpPr>
              <a:xfrm>
                <a:off x="3043004" y="4419601"/>
                <a:ext cx="3690039" cy="125999"/>
                <a:chOff x="1003627" y="5032564"/>
                <a:chExt cx="3690039" cy="125999"/>
              </a:xfrm>
            </p:grpSpPr>
            <p:grpSp>
              <p:nvGrpSpPr>
                <p:cNvPr id="392" name="Group 391">
                  <a:extLst>
                    <a:ext uri="{FF2B5EF4-FFF2-40B4-BE49-F238E27FC236}">
                      <a16:creationId xmlns:a16="http://schemas.microsoft.com/office/drawing/2014/main" id="{E1C9329A-912C-A048-AD06-B2705E8516DC}"/>
                    </a:ext>
                  </a:extLst>
                </p:cNvPr>
                <p:cNvGrpSpPr/>
                <p:nvPr/>
              </p:nvGrpSpPr>
              <p:grpSpPr>
                <a:xfrm>
                  <a:off x="1003627" y="5032564"/>
                  <a:ext cx="3690039" cy="125999"/>
                  <a:chOff x="628651" y="3922296"/>
                  <a:chExt cx="3690039" cy="125999"/>
                </a:xfrm>
              </p:grpSpPr>
              <p:sp>
                <p:nvSpPr>
                  <p:cNvPr id="394" name="Pentagon 393">
                    <a:extLst>
                      <a:ext uri="{FF2B5EF4-FFF2-40B4-BE49-F238E27FC236}">
                        <a16:creationId xmlns:a16="http://schemas.microsoft.com/office/drawing/2014/main" id="{F7505597-C2B3-BD4B-B166-32BAF6BF4CF6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95" name="Pentagon 394">
                    <a:extLst>
                      <a:ext uri="{FF2B5EF4-FFF2-40B4-BE49-F238E27FC236}">
                        <a16:creationId xmlns:a16="http://schemas.microsoft.com/office/drawing/2014/main" id="{C06D6530-DA97-8E4A-836F-46A7C0E04C1B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742690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393" name="Elbow Connector 392">
                  <a:extLst>
                    <a:ext uri="{FF2B5EF4-FFF2-40B4-BE49-F238E27FC236}">
                      <a16:creationId xmlns:a16="http://schemas.microsoft.com/office/drawing/2014/main" id="{4C1F433E-49C2-1E4A-95FC-1D3CE4305405}"/>
                    </a:ext>
                  </a:extLst>
                </p:cNvPr>
                <p:cNvCxnSpPr>
                  <a:cxnSpLocks/>
                  <a:stCxn id="394" idx="3"/>
                  <a:endCxn id="395" idx="3"/>
                </p:cNvCxnSpPr>
                <p:nvPr/>
              </p:nvCxnSpPr>
              <p:spPr>
                <a:xfrm flipV="1">
                  <a:off x="1579627" y="5095563"/>
                  <a:ext cx="2538039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4" name="Group 323">
                <a:extLst>
                  <a:ext uri="{FF2B5EF4-FFF2-40B4-BE49-F238E27FC236}">
                    <a16:creationId xmlns:a16="http://schemas.microsoft.com/office/drawing/2014/main" id="{970AF615-CE44-334D-9DE6-AA905604FEDA}"/>
                  </a:ext>
                </a:extLst>
              </p:cNvPr>
              <p:cNvGrpSpPr/>
              <p:nvPr/>
            </p:nvGrpSpPr>
            <p:grpSpPr>
              <a:xfrm>
                <a:off x="3285825" y="4604923"/>
                <a:ext cx="3382788" cy="129286"/>
                <a:chOff x="1003627" y="5029277"/>
                <a:chExt cx="3382788" cy="129286"/>
              </a:xfrm>
            </p:grpSpPr>
            <p:grpSp>
              <p:nvGrpSpPr>
                <p:cNvPr id="388" name="Group 387">
                  <a:extLst>
                    <a:ext uri="{FF2B5EF4-FFF2-40B4-BE49-F238E27FC236}">
                      <a16:creationId xmlns:a16="http://schemas.microsoft.com/office/drawing/2014/main" id="{66A1BA9F-8C46-6042-8821-5AEE300B25FE}"/>
                    </a:ext>
                  </a:extLst>
                </p:cNvPr>
                <p:cNvGrpSpPr/>
                <p:nvPr/>
              </p:nvGrpSpPr>
              <p:grpSpPr>
                <a:xfrm>
                  <a:off x="1003627" y="5029277"/>
                  <a:ext cx="3382788" cy="129286"/>
                  <a:chOff x="628651" y="3919009"/>
                  <a:chExt cx="3382788" cy="129286"/>
                </a:xfrm>
              </p:grpSpPr>
              <p:sp>
                <p:nvSpPr>
                  <p:cNvPr id="390" name="Pentagon 389">
                    <a:extLst>
                      <a:ext uri="{FF2B5EF4-FFF2-40B4-BE49-F238E27FC236}">
                        <a16:creationId xmlns:a16="http://schemas.microsoft.com/office/drawing/2014/main" id="{21DAE3F3-C1CA-174D-9EE5-CCF70F2E4F75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91" name="Pentagon 390">
                    <a:extLst>
                      <a:ext uri="{FF2B5EF4-FFF2-40B4-BE49-F238E27FC236}">
                        <a16:creationId xmlns:a16="http://schemas.microsoft.com/office/drawing/2014/main" id="{D41D5997-1DD9-BB46-BF89-C7A0FF2149F8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435439" y="3919009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389" name="Elbow Connector 388">
                  <a:extLst>
                    <a:ext uri="{FF2B5EF4-FFF2-40B4-BE49-F238E27FC236}">
                      <a16:creationId xmlns:a16="http://schemas.microsoft.com/office/drawing/2014/main" id="{EDF05E2A-6EA7-5847-8055-5E7FFA72F578}"/>
                    </a:ext>
                  </a:extLst>
                </p:cNvPr>
                <p:cNvCxnSpPr>
                  <a:cxnSpLocks/>
                  <a:stCxn id="390" idx="3"/>
                  <a:endCxn id="391" idx="3"/>
                </p:cNvCxnSpPr>
                <p:nvPr/>
              </p:nvCxnSpPr>
              <p:spPr>
                <a:xfrm flipV="1">
                  <a:off x="1579627" y="5092276"/>
                  <a:ext cx="2230788" cy="3288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5" name="Group 324">
                <a:extLst>
                  <a:ext uri="{FF2B5EF4-FFF2-40B4-BE49-F238E27FC236}">
                    <a16:creationId xmlns:a16="http://schemas.microsoft.com/office/drawing/2014/main" id="{3C0D52A4-0544-6740-A44F-FF7028A3F52D}"/>
                  </a:ext>
                </a:extLst>
              </p:cNvPr>
              <p:cNvGrpSpPr/>
              <p:nvPr/>
            </p:nvGrpSpPr>
            <p:grpSpPr>
              <a:xfrm>
                <a:off x="6996472" y="3838235"/>
                <a:ext cx="1461015" cy="126000"/>
                <a:chOff x="628651" y="3922295"/>
                <a:chExt cx="1461015" cy="126000"/>
              </a:xfrm>
            </p:grpSpPr>
            <p:sp>
              <p:nvSpPr>
                <p:cNvPr id="385" name="Pentagon 384">
                  <a:extLst>
                    <a:ext uri="{FF2B5EF4-FFF2-40B4-BE49-F238E27FC236}">
                      <a16:creationId xmlns:a16="http://schemas.microsoft.com/office/drawing/2014/main" id="{461F840C-82E2-EF42-BFCD-B660139C368C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6" name="Pentagon 385">
                  <a:extLst>
                    <a:ext uri="{FF2B5EF4-FFF2-40B4-BE49-F238E27FC236}">
                      <a16:creationId xmlns:a16="http://schemas.microsoft.com/office/drawing/2014/main" id="{E14B9E8D-ED7C-6E44-B8EA-C0014500B0CC}"/>
                    </a:ext>
                  </a:extLst>
                </p:cNvPr>
                <p:cNvSpPr/>
                <p:nvPr/>
              </p:nvSpPr>
              <p:spPr>
                <a:xfrm rot="10800000">
                  <a:off x="15136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7" name="Elbow Connector 386">
                  <a:extLst>
                    <a:ext uri="{FF2B5EF4-FFF2-40B4-BE49-F238E27FC236}">
                      <a16:creationId xmlns:a16="http://schemas.microsoft.com/office/drawing/2014/main" id="{88D30C31-2FE3-9943-BEF4-39572EDEC6F1}"/>
                    </a:ext>
                  </a:extLst>
                </p:cNvPr>
                <p:cNvCxnSpPr>
                  <a:cxnSpLocks/>
                  <a:stCxn id="385" idx="3"/>
                  <a:endCxn id="386" idx="3"/>
                </p:cNvCxnSpPr>
                <p:nvPr/>
              </p:nvCxnSpPr>
              <p:spPr>
                <a:xfrm flipV="1">
                  <a:off x="1204651" y="3985294"/>
                  <a:ext cx="3090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6" name="Group 325">
                <a:extLst>
                  <a:ext uri="{FF2B5EF4-FFF2-40B4-BE49-F238E27FC236}">
                    <a16:creationId xmlns:a16="http://schemas.microsoft.com/office/drawing/2014/main" id="{A4ABE27E-DAE6-DC4C-83F0-AAD08F00D139}"/>
                  </a:ext>
                </a:extLst>
              </p:cNvPr>
              <p:cNvGrpSpPr/>
              <p:nvPr/>
            </p:nvGrpSpPr>
            <p:grpSpPr>
              <a:xfrm>
                <a:off x="5930719" y="2896315"/>
                <a:ext cx="1727021" cy="126000"/>
                <a:chOff x="628651" y="3922295"/>
                <a:chExt cx="1727021" cy="126000"/>
              </a:xfrm>
            </p:grpSpPr>
            <p:sp>
              <p:nvSpPr>
                <p:cNvPr id="382" name="Pentagon 381">
                  <a:extLst>
                    <a:ext uri="{FF2B5EF4-FFF2-40B4-BE49-F238E27FC236}">
                      <a16:creationId xmlns:a16="http://schemas.microsoft.com/office/drawing/2014/main" id="{C17F3F05-6659-8249-97A6-9186D8DD39CC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3" name="Pentagon 382">
                  <a:extLst>
                    <a:ext uri="{FF2B5EF4-FFF2-40B4-BE49-F238E27FC236}">
                      <a16:creationId xmlns:a16="http://schemas.microsoft.com/office/drawing/2014/main" id="{99BE4F3E-8610-7F47-A650-F371D80100AA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84" name="Elbow Connector 383">
                  <a:extLst>
                    <a:ext uri="{FF2B5EF4-FFF2-40B4-BE49-F238E27FC236}">
                      <a16:creationId xmlns:a16="http://schemas.microsoft.com/office/drawing/2014/main" id="{84C47673-7701-8149-AE8B-55E9FB4BA902}"/>
                    </a:ext>
                  </a:extLst>
                </p:cNvPr>
                <p:cNvCxnSpPr>
                  <a:endCxn id="383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7" name="Group 326">
                <a:extLst>
                  <a:ext uri="{FF2B5EF4-FFF2-40B4-BE49-F238E27FC236}">
                    <a16:creationId xmlns:a16="http://schemas.microsoft.com/office/drawing/2014/main" id="{E467AA07-C206-8D4F-AB1D-0C228DCD303D}"/>
                  </a:ext>
                </a:extLst>
              </p:cNvPr>
              <p:cNvGrpSpPr/>
              <p:nvPr/>
            </p:nvGrpSpPr>
            <p:grpSpPr>
              <a:xfrm>
                <a:off x="6927233" y="4230202"/>
                <a:ext cx="1461015" cy="126000"/>
                <a:chOff x="628651" y="3922295"/>
                <a:chExt cx="1461015" cy="126000"/>
              </a:xfrm>
            </p:grpSpPr>
            <p:sp>
              <p:nvSpPr>
                <p:cNvPr id="379" name="Pentagon 378">
                  <a:extLst>
                    <a:ext uri="{FF2B5EF4-FFF2-40B4-BE49-F238E27FC236}">
                      <a16:creationId xmlns:a16="http://schemas.microsoft.com/office/drawing/2014/main" id="{9A32C1D4-DDC0-2146-8773-8F30C065A3FB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0" name="Pentagon 379">
                  <a:extLst>
                    <a:ext uri="{FF2B5EF4-FFF2-40B4-BE49-F238E27FC236}">
                      <a16:creationId xmlns:a16="http://schemas.microsoft.com/office/drawing/2014/main" id="{0102F3AD-AA99-C545-B92C-7B23EFBBBDE1}"/>
                    </a:ext>
                  </a:extLst>
                </p:cNvPr>
                <p:cNvSpPr/>
                <p:nvPr/>
              </p:nvSpPr>
              <p:spPr>
                <a:xfrm rot="10800000">
                  <a:off x="15136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1" name="Elbow Connector 380">
                  <a:extLst>
                    <a:ext uri="{FF2B5EF4-FFF2-40B4-BE49-F238E27FC236}">
                      <a16:creationId xmlns:a16="http://schemas.microsoft.com/office/drawing/2014/main" id="{56E116BE-8A40-C744-B717-32AC5B324849}"/>
                    </a:ext>
                  </a:extLst>
                </p:cNvPr>
                <p:cNvCxnSpPr>
                  <a:cxnSpLocks/>
                  <a:stCxn id="379" idx="3"/>
                  <a:endCxn id="380" idx="3"/>
                </p:cNvCxnSpPr>
                <p:nvPr/>
              </p:nvCxnSpPr>
              <p:spPr>
                <a:xfrm flipV="1">
                  <a:off x="1204651" y="3985294"/>
                  <a:ext cx="3090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8" name="Group 327">
                <a:extLst>
                  <a:ext uri="{FF2B5EF4-FFF2-40B4-BE49-F238E27FC236}">
                    <a16:creationId xmlns:a16="http://schemas.microsoft.com/office/drawing/2014/main" id="{6D44BC40-DE09-384F-8CF4-582B8828A6A2}"/>
                  </a:ext>
                </a:extLst>
              </p:cNvPr>
              <p:cNvGrpSpPr/>
              <p:nvPr/>
            </p:nvGrpSpPr>
            <p:grpSpPr>
              <a:xfrm>
                <a:off x="6844121" y="4411429"/>
                <a:ext cx="1261503" cy="126000"/>
                <a:chOff x="628651" y="3922295"/>
                <a:chExt cx="1261503" cy="126000"/>
              </a:xfrm>
            </p:grpSpPr>
            <p:sp>
              <p:nvSpPr>
                <p:cNvPr id="376" name="Pentagon 375">
                  <a:extLst>
                    <a:ext uri="{FF2B5EF4-FFF2-40B4-BE49-F238E27FC236}">
                      <a16:creationId xmlns:a16="http://schemas.microsoft.com/office/drawing/2014/main" id="{3180F7C4-3B59-EE41-B2A1-09D34846DBEA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7" name="Pentagon 376">
                  <a:extLst>
                    <a:ext uri="{FF2B5EF4-FFF2-40B4-BE49-F238E27FC236}">
                      <a16:creationId xmlns:a16="http://schemas.microsoft.com/office/drawing/2014/main" id="{DF8C7CDA-9BB0-E549-93E4-0C93F8F22248}"/>
                    </a:ext>
                  </a:extLst>
                </p:cNvPr>
                <p:cNvSpPr/>
                <p:nvPr/>
              </p:nvSpPr>
              <p:spPr>
                <a:xfrm rot="10800000">
                  <a:off x="1314154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78" name="Elbow Connector 377">
                  <a:extLst>
                    <a:ext uri="{FF2B5EF4-FFF2-40B4-BE49-F238E27FC236}">
                      <a16:creationId xmlns:a16="http://schemas.microsoft.com/office/drawing/2014/main" id="{58F55DEC-6512-9141-830F-42C6FC692B99}"/>
                    </a:ext>
                  </a:extLst>
                </p:cNvPr>
                <p:cNvCxnSpPr>
                  <a:cxnSpLocks/>
                  <a:stCxn id="376" idx="3"/>
                  <a:endCxn id="377" idx="3"/>
                </p:cNvCxnSpPr>
                <p:nvPr/>
              </p:nvCxnSpPr>
              <p:spPr>
                <a:xfrm flipV="1">
                  <a:off x="1204651" y="3985294"/>
                  <a:ext cx="109503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9" name="Group 328">
                <a:extLst>
                  <a:ext uri="{FF2B5EF4-FFF2-40B4-BE49-F238E27FC236}">
                    <a16:creationId xmlns:a16="http://schemas.microsoft.com/office/drawing/2014/main" id="{16D46220-239E-2C42-B31D-9D117687351A}"/>
                  </a:ext>
                </a:extLst>
              </p:cNvPr>
              <p:cNvGrpSpPr/>
              <p:nvPr/>
            </p:nvGrpSpPr>
            <p:grpSpPr>
              <a:xfrm>
                <a:off x="6748780" y="4600427"/>
                <a:ext cx="1554333" cy="126000"/>
                <a:chOff x="628651" y="3922295"/>
                <a:chExt cx="1554333" cy="126000"/>
              </a:xfrm>
            </p:grpSpPr>
            <p:sp>
              <p:nvSpPr>
                <p:cNvPr id="373" name="Pentagon 372">
                  <a:extLst>
                    <a:ext uri="{FF2B5EF4-FFF2-40B4-BE49-F238E27FC236}">
                      <a16:creationId xmlns:a16="http://schemas.microsoft.com/office/drawing/2014/main" id="{9A5462AD-53B8-4A4F-92C0-3871CA35629E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4" name="Pentagon 373">
                  <a:extLst>
                    <a:ext uri="{FF2B5EF4-FFF2-40B4-BE49-F238E27FC236}">
                      <a16:creationId xmlns:a16="http://schemas.microsoft.com/office/drawing/2014/main" id="{D47ED4ED-5A9F-CA4F-A5AF-863DCF8A7A62}"/>
                    </a:ext>
                  </a:extLst>
                </p:cNvPr>
                <p:cNvSpPr/>
                <p:nvPr/>
              </p:nvSpPr>
              <p:spPr>
                <a:xfrm rot="10800000">
                  <a:off x="1606984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75" name="Elbow Connector 374">
                  <a:extLst>
                    <a:ext uri="{FF2B5EF4-FFF2-40B4-BE49-F238E27FC236}">
                      <a16:creationId xmlns:a16="http://schemas.microsoft.com/office/drawing/2014/main" id="{8940C001-6F37-BB42-BF5A-D44F9F521EAD}"/>
                    </a:ext>
                  </a:extLst>
                </p:cNvPr>
                <p:cNvCxnSpPr>
                  <a:cxnSpLocks/>
                  <a:stCxn id="373" idx="3"/>
                  <a:endCxn id="374" idx="3"/>
                </p:cNvCxnSpPr>
                <p:nvPr/>
              </p:nvCxnSpPr>
              <p:spPr>
                <a:xfrm flipV="1">
                  <a:off x="1204651" y="3985294"/>
                  <a:ext cx="402333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0" name="Group 329">
                <a:extLst>
                  <a:ext uri="{FF2B5EF4-FFF2-40B4-BE49-F238E27FC236}">
                    <a16:creationId xmlns:a16="http://schemas.microsoft.com/office/drawing/2014/main" id="{E4CC2A0A-DC33-FC49-845C-D9D10F46398A}"/>
                  </a:ext>
                </a:extLst>
              </p:cNvPr>
              <p:cNvGrpSpPr/>
              <p:nvPr/>
            </p:nvGrpSpPr>
            <p:grpSpPr>
              <a:xfrm>
                <a:off x="4083637" y="2886438"/>
                <a:ext cx="1727021" cy="126000"/>
                <a:chOff x="628651" y="3922295"/>
                <a:chExt cx="1727021" cy="126000"/>
              </a:xfrm>
            </p:grpSpPr>
            <p:sp>
              <p:nvSpPr>
                <p:cNvPr id="370" name="Pentagon 369">
                  <a:extLst>
                    <a:ext uri="{FF2B5EF4-FFF2-40B4-BE49-F238E27FC236}">
                      <a16:creationId xmlns:a16="http://schemas.microsoft.com/office/drawing/2014/main" id="{7DC37003-CC45-6249-A46D-FBBB8F7B4643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1" name="Pentagon 370">
                  <a:extLst>
                    <a:ext uri="{FF2B5EF4-FFF2-40B4-BE49-F238E27FC236}">
                      <a16:creationId xmlns:a16="http://schemas.microsoft.com/office/drawing/2014/main" id="{A65EFD72-9C8C-444C-B084-39584E8FD528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72" name="Elbow Connector 371">
                  <a:extLst>
                    <a:ext uri="{FF2B5EF4-FFF2-40B4-BE49-F238E27FC236}">
                      <a16:creationId xmlns:a16="http://schemas.microsoft.com/office/drawing/2014/main" id="{4EF66EFF-FE47-C94E-9EEA-951547476250}"/>
                    </a:ext>
                  </a:extLst>
                </p:cNvPr>
                <p:cNvCxnSpPr>
                  <a:endCxn id="371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1" name="Group 330">
                <a:extLst>
                  <a:ext uri="{FF2B5EF4-FFF2-40B4-BE49-F238E27FC236}">
                    <a16:creationId xmlns:a16="http://schemas.microsoft.com/office/drawing/2014/main" id="{1DB108E2-62F9-E245-B4A8-B2030D699CF0}"/>
                  </a:ext>
                </a:extLst>
              </p:cNvPr>
              <p:cNvGrpSpPr/>
              <p:nvPr/>
            </p:nvGrpSpPr>
            <p:grpSpPr>
              <a:xfrm>
                <a:off x="4014866" y="3092652"/>
                <a:ext cx="1261503" cy="126000"/>
                <a:chOff x="628651" y="3922295"/>
                <a:chExt cx="1261503" cy="126000"/>
              </a:xfrm>
            </p:grpSpPr>
            <p:sp>
              <p:nvSpPr>
                <p:cNvPr id="367" name="Pentagon 366">
                  <a:extLst>
                    <a:ext uri="{FF2B5EF4-FFF2-40B4-BE49-F238E27FC236}">
                      <a16:creationId xmlns:a16="http://schemas.microsoft.com/office/drawing/2014/main" id="{778CAEC2-86D4-3F42-BF50-B8BA02B8A341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8" name="Pentagon 367">
                  <a:extLst>
                    <a:ext uri="{FF2B5EF4-FFF2-40B4-BE49-F238E27FC236}">
                      <a16:creationId xmlns:a16="http://schemas.microsoft.com/office/drawing/2014/main" id="{C5D5FABF-D5E2-4145-BC11-0316D821B301}"/>
                    </a:ext>
                  </a:extLst>
                </p:cNvPr>
                <p:cNvSpPr/>
                <p:nvPr/>
              </p:nvSpPr>
              <p:spPr>
                <a:xfrm rot="10800000">
                  <a:off x="1314154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69" name="Elbow Connector 368">
                  <a:extLst>
                    <a:ext uri="{FF2B5EF4-FFF2-40B4-BE49-F238E27FC236}">
                      <a16:creationId xmlns:a16="http://schemas.microsoft.com/office/drawing/2014/main" id="{4A75265F-295A-4F49-98D0-3356F04472DF}"/>
                    </a:ext>
                  </a:extLst>
                </p:cNvPr>
                <p:cNvCxnSpPr>
                  <a:cxnSpLocks/>
                  <a:stCxn id="367" idx="3"/>
                  <a:endCxn id="368" idx="3"/>
                </p:cNvCxnSpPr>
                <p:nvPr/>
              </p:nvCxnSpPr>
              <p:spPr>
                <a:xfrm flipV="1">
                  <a:off x="1204651" y="3985294"/>
                  <a:ext cx="109503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2" name="Group 331">
                <a:extLst>
                  <a:ext uri="{FF2B5EF4-FFF2-40B4-BE49-F238E27FC236}">
                    <a16:creationId xmlns:a16="http://schemas.microsoft.com/office/drawing/2014/main" id="{E49C2A3A-DC95-1E4C-A1A6-1E7A598FB5D9}"/>
                  </a:ext>
                </a:extLst>
              </p:cNvPr>
              <p:cNvGrpSpPr/>
              <p:nvPr/>
            </p:nvGrpSpPr>
            <p:grpSpPr>
              <a:xfrm>
                <a:off x="4306841" y="3468477"/>
                <a:ext cx="1727021" cy="126000"/>
                <a:chOff x="628651" y="3922295"/>
                <a:chExt cx="1727021" cy="126000"/>
              </a:xfrm>
            </p:grpSpPr>
            <p:sp>
              <p:nvSpPr>
                <p:cNvPr id="364" name="Pentagon 363">
                  <a:extLst>
                    <a:ext uri="{FF2B5EF4-FFF2-40B4-BE49-F238E27FC236}">
                      <a16:creationId xmlns:a16="http://schemas.microsoft.com/office/drawing/2014/main" id="{E1723B40-DC5C-3145-9C12-B789F9C61489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5" name="Pentagon 364">
                  <a:extLst>
                    <a:ext uri="{FF2B5EF4-FFF2-40B4-BE49-F238E27FC236}">
                      <a16:creationId xmlns:a16="http://schemas.microsoft.com/office/drawing/2014/main" id="{F85EC2C8-2E40-DA41-98CC-E4A28D78DBF4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66" name="Elbow Connector 365">
                  <a:extLst>
                    <a:ext uri="{FF2B5EF4-FFF2-40B4-BE49-F238E27FC236}">
                      <a16:creationId xmlns:a16="http://schemas.microsoft.com/office/drawing/2014/main" id="{2A950ADC-25D9-5248-AA6E-7BA5DC54AC47}"/>
                    </a:ext>
                  </a:extLst>
                </p:cNvPr>
                <p:cNvCxnSpPr>
                  <a:endCxn id="365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3" name="Group 332">
                <a:extLst>
                  <a:ext uri="{FF2B5EF4-FFF2-40B4-BE49-F238E27FC236}">
                    <a16:creationId xmlns:a16="http://schemas.microsoft.com/office/drawing/2014/main" id="{04A69780-AE3F-5946-AF98-87A49A7B9572}"/>
                  </a:ext>
                </a:extLst>
              </p:cNvPr>
              <p:cNvGrpSpPr/>
              <p:nvPr/>
            </p:nvGrpSpPr>
            <p:grpSpPr>
              <a:xfrm>
                <a:off x="4649317" y="3658948"/>
                <a:ext cx="1461015" cy="126000"/>
                <a:chOff x="628651" y="3922295"/>
                <a:chExt cx="1461015" cy="126000"/>
              </a:xfrm>
            </p:grpSpPr>
            <p:sp>
              <p:nvSpPr>
                <p:cNvPr id="361" name="Pentagon 360">
                  <a:extLst>
                    <a:ext uri="{FF2B5EF4-FFF2-40B4-BE49-F238E27FC236}">
                      <a16:creationId xmlns:a16="http://schemas.microsoft.com/office/drawing/2014/main" id="{00A04347-B9C0-5F4B-80F8-327C984E50F8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2" name="Pentagon 361">
                  <a:extLst>
                    <a:ext uri="{FF2B5EF4-FFF2-40B4-BE49-F238E27FC236}">
                      <a16:creationId xmlns:a16="http://schemas.microsoft.com/office/drawing/2014/main" id="{58C0DC9A-0A84-824A-A331-785E72767004}"/>
                    </a:ext>
                  </a:extLst>
                </p:cNvPr>
                <p:cNvSpPr/>
                <p:nvPr/>
              </p:nvSpPr>
              <p:spPr>
                <a:xfrm rot="10800000">
                  <a:off x="15136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63" name="Elbow Connector 362">
                  <a:extLst>
                    <a:ext uri="{FF2B5EF4-FFF2-40B4-BE49-F238E27FC236}">
                      <a16:creationId xmlns:a16="http://schemas.microsoft.com/office/drawing/2014/main" id="{8B4775C3-C0C0-D84E-9D56-F9FDDE487C81}"/>
                    </a:ext>
                  </a:extLst>
                </p:cNvPr>
                <p:cNvCxnSpPr>
                  <a:cxnSpLocks/>
                  <a:stCxn id="361" idx="3"/>
                  <a:endCxn id="362" idx="3"/>
                </p:cNvCxnSpPr>
                <p:nvPr/>
              </p:nvCxnSpPr>
              <p:spPr>
                <a:xfrm flipV="1">
                  <a:off x="1204651" y="3985294"/>
                  <a:ext cx="3090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4" name="Group 333">
                <a:extLst>
                  <a:ext uri="{FF2B5EF4-FFF2-40B4-BE49-F238E27FC236}">
                    <a16:creationId xmlns:a16="http://schemas.microsoft.com/office/drawing/2014/main" id="{843E1054-BBC8-594D-9E81-3635ACBBEB4E}"/>
                  </a:ext>
                </a:extLst>
              </p:cNvPr>
              <p:cNvGrpSpPr/>
              <p:nvPr/>
            </p:nvGrpSpPr>
            <p:grpSpPr>
              <a:xfrm>
                <a:off x="5409280" y="3093869"/>
                <a:ext cx="1957215" cy="126000"/>
                <a:chOff x="1003627" y="5032563"/>
                <a:chExt cx="1957215" cy="126000"/>
              </a:xfrm>
            </p:grpSpPr>
            <p:grpSp>
              <p:nvGrpSpPr>
                <p:cNvPr id="357" name="Group 356">
                  <a:extLst>
                    <a:ext uri="{FF2B5EF4-FFF2-40B4-BE49-F238E27FC236}">
                      <a16:creationId xmlns:a16="http://schemas.microsoft.com/office/drawing/2014/main" id="{FF2E68CE-CC51-AE46-92DF-C89FEB95DCC5}"/>
                    </a:ext>
                  </a:extLst>
                </p:cNvPr>
                <p:cNvGrpSpPr/>
                <p:nvPr/>
              </p:nvGrpSpPr>
              <p:grpSpPr>
                <a:xfrm>
                  <a:off x="1003627" y="5032563"/>
                  <a:ext cx="1957215" cy="126000"/>
                  <a:chOff x="628651" y="3922295"/>
                  <a:chExt cx="1957215" cy="126000"/>
                </a:xfrm>
              </p:grpSpPr>
              <p:sp>
                <p:nvSpPr>
                  <p:cNvPr id="359" name="Pentagon 358">
                    <a:extLst>
                      <a:ext uri="{FF2B5EF4-FFF2-40B4-BE49-F238E27FC236}">
                        <a16:creationId xmlns:a16="http://schemas.microsoft.com/office/drawing/2014/main" id="{8613CE8D-8445-AF49-8D8A-E94F6E5E5ECD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60" name="Pentagon 359">
                    <a:extLst>
                      <a:ext uri="{FF2B5EF4-FFF2-40B4-BE49-F238E27FC236}">
                        <a16:creationId xmlns:a16="http://schemas.microsoft.com/office/drawing/2014/main" id="{78DD6BCB-3F4F-384D-A89B-86B9112AAB23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0098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358" name="Elbow Connector 357">
                  <a:extLst>
                    <a:ext uri="{FF2B5EF4-FFF2-40B4-BE49-F238E27FC236}">
                      <a16:creationId xmlns:a16="http://schemas.microsoft.com/office/drawing/2014/main" id="{67899BD4-2F8E-AB40-9EC3-F196B9D8FB42}"/>
                    </a:ext>
                  </a:extLst>
                </p:cNvPr>
                <p:cNvCxnSpPr>
                  <a:cxnSpLocks/>
                  <a:stCxn id="359" idx="3"/>
                  <a:endCxn id="360" idx="3"/>
                </p:cNvCxnSpPr>
                <p:nvPr/>
              </p:nvCxnSpPr>
              <p:spPr>
                <a:xfrm flipV="1">
                  <a:off x="1579627" y="5095562"/>
                  <a:ext cx="8052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5" name="Group 334">
                <a:extLst>
                  <a:ext uri="{FF2B5EF4-FFF2-40B4-BE49-F238E27FC236}">
                    <a16:creationId xmlns:a16="http://schemas.microsoft.com/office/drawing/2014/main" id="{24F4D248-0127-6D44-A3BC-82016FCF019B}"/>
                  </a:ext>
                </a:extLst>
              </p:cNvPr>
              <p:cNvGrpSpPr/>
              <p:nvPr/>
            </p:nvGrpSpPr>
            <p:grpSpPr>
              <a:xfrm>
                <a:off x="6218719" y="3649235"/>
                <a:ext cx="1957215" cy="126000"/>
                <a:chOff x="1003627" y="5032563"/>
                <a:chExt cx="1957215" cy="126000"/>
              </a:xfrm>
            </p:grpSpPr>
            <p:grpSp>
              <p:nvGrpSpPr>
                <p:cNvPr id="353" name="Group 352">
                  <a:extLst>
                    <a:ext uri="{FF2B5EF4-FFF2-40B4-BE49-F238E27FC236}">
                      <a16:creationId xmlns:a16="http://schemas.microsoft.com/office/drawing/2014/main" id="{343DD309-D847-4D4D-9F84-96789719BBAD}"/>
                    </a:ext>
                  </a:extLst>
                </p:cNvPr>
                <p:cNvGrpSpPr/>
                <p:nvPr/>
              </p:nvGrpSpPr>
              <p:grpSpPr>
                <a:xfrm>
                  <a:off x="1003627" y="5032563"/>
                  <a:ext cx="1957215" cy="126000"/>
                  <a:chOff x="628651" y="3922295"/>
                  <a:chExt cx="1957215" cy="126000"/>
                </a:xfrm>
              </p:grpSpPr>
              <p:sp>
                <p:nvSpPr>
                  <p:cNvPr id="355" name="Pentagon 354">
                    <a:extLst>
                      <a:ext uri="{FF2B5EF4-FFF2-40B4-BE49-F238E27FC236}">
                        <a16:creationId xmlns:a16="http://schemas.microsoft.com/office/drawing/2014/main" id="{A461A3A7-11A6-F647-94DD-9AB0AB8DC618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56" name="Pentagon 355">
                    <a:extLst>
                      <a:ext uri="{FF2B5EF4-FFF2-40B4-BE49-F238E27FC236}">
                        <a16:creationId xmlns:a16="http://schemas.microsoft.com/office/drawing/2014/main" id="{4F22DB81-3378-FF47-A350-1D2C4A27336E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0098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354" name="Elbow Connector 353">
                  <a:extLst>
                    <a:ext uri="{FF2B5EF4-FFF2-40B4-BE49-F238E27FC236}">
                      <a16:creationId xmlns:a16="http://schemas.microsoft.com/office/drawing/2014/main" id="{EA42ACFF-7B19-8E42-A697-42C961D736BD}"/>
                    </a:ext>
                  </a:extLst>
                </p:cNvPr>
                <p:cNvCxnSpPr>
                  <a:cxnSpLocks/>
                  <a:stCxn id="355" idx="3"/>
                  <a:endCxn id="356" idx="3"/>
                </p:cNvCxnSpPr>
                <p:nvPr/>
              </p:nvCxnSpPr>
              <p:spPr>
                <a:xfrm flipV="1">
                  <a:off x="1579627" y="5095562"/>
                  <a:ext cx="8052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6" name="Group 335">
                <a:extLst>
                  <a:ext uri="{FF2B5EF4-FFF2-40B4-BE49-F238E27FC236}">
                    <a16:creationId xmlns:a16="http://schemas.microsoft.com/office/drawing/2014/main" id="{38E14DB1-6CAC-5848-A775-BCAF8AC47A0B}"/>
                  </a:ext>
                </a:extLst>
              </p:cNvPr>
              <p:cNvGrpSpPr/>
              <p:nvPr/>
            </p:nvGrpSpPr>
            <p:grpSpPr>
              <a:xfrm>
                <a:off x="6864733" y="4034734"/>
                <a:ext cx="1727021" cy="126000"/>
                <a:chOff x="628651" y="3922295"/>
                <a:chExt cx="1727021" cy="126000"/>
              </a:xfrm>
            </p:grpSpPr>
            <p:sp>
              <p:nvSpPr>
                <p:cNvPr id="350" name="Pentagon 349">
                  <a:extLst>
                    <a:ext uri="{FF2B5EF4-FFF2-40B4-BE49-F238E27FC236}">
                      <a16:creationId xmlns:a16="http://schemas.microsoft.com/office/drawing/2014/main" id="{C73BAA38-D75B-0847-B2B8-1991F8EC9241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1" name="Pentagon 350">
                  <a:extLst>
                    <a:ext uri="{FF2B5EF4-FFF2-40B4-BE49-F238E27FC236}">
                      <a16:creationId xmlns:a16="http://schemas.microsoft.com/office/drawing/2014/main" id="{539BFB2B-F4B7-8046-AB48-5304A4B485B0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52" name="Elbow Connector 351">
                  <a:extLst>
                    <a:ext uri="{FF2B5EF4-FFF2-40B4-BE49-F238E27FC236}">
                      <a16:creationId xmlns:a16="http://schemas.microsoft.com/office/drawing/2014/main" id="{DA531A25-A633-5F46-9175-B23654D5D2AD}"/>
                    </a:ext>
                  </a:extLst>
                </p:cNvPr>
                <p:cNvCxnSpPr>
                  <a:endCxn id="351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7" name="Group 336">
                <a:extLst>
                  <a:ext uri="{FF2B5EF4-FFF2-40B4-BE49-F238E27FC236}">
                    <a16:creationId xmlns:a16="http://schemas.microsoft.com/office/drawing/2014/main" id="{73E9D63B-46D9-4741-93DC-DF7F222D810C}"/>
                  </a:ext>
                </a:extLst>
              </p:cNvPr>
              <p:cNvGrpSpPr/>
              <p:nvPr/>
            </p:nvGrpSpPr>
            <p:grpSpPr>
              <a:xfrm>
                <a:off x="6050012" y="3293660"/>
                <a:ext cx="1727021" cy="126000"/>
                <a:chOff x="628651" y="3922295"/>
                <a:chExt cx="1727021" cy="126000"/>
              </a:xfrm>
            </p:grpSpPr>
            <p:sp>
              <p:nvSpPr>
                <p:cNvPr id="347" name="Pentagon 346">
                  <a:extLst>
                    <a:ext uri="{FF2B5EF4-FFF2-40B4-BE49-F238E27FC236}">
                      <a16:creationId xmlns:a16="http://schemas.microsoft.com/office/drawing/2014/main" id="{0F153006-32BC-9641-84A7-A90411634921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8" name="Pentagon 347">
                  <a:extLst>
                    <a:ext uri="{FF2B5EF4-FFF2-40B4-BE49-F238E27FC236}">
                      <a16:creationId xmlns:a16="http://schemas.microsoft.com/office/drawing/2014/main" id="{0F4580A6-37F5-1140-BDEF-7297D92C21FC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49" name="Elbow Connector 348">
                  <a:extLst>
                    <a:ext uri="{FF2B5EF4-FFF2-40B4-BE49-F238E27FC236}">
                      <a16:creationId xmlns:a16="http://schemas.microsoft.com/office/drawing/2014/main" id="{F3724C31-5CC4-4043-8AB8-0BF9C9447C52}"/>
                    </a:ext>
                  </a:extLst>
                </p:cNvPr>
                <p:cNvCxnSpPr>
                  <a:endCxn id="348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8" name="Group 337">
                <a:extLst>
                  <a:ext uri="{FF2B5EF4-FFF2-40B4-BE49-F238E27FC236}">
                    <a16:creationId xmlns:a16="http://schemas.microsoft.com/office/drawing/2014/main" id="{F27C4871-DA76-C141-8F47-0C6729A2F22C}"/>
                  </a:ext>
                </a:extLst>
              </p:cNvPr>
              <p:cNvGrpSpPr/>
              <p:nvPr/>
            </p:nvGrpSpPr>
            <p:grpSpPr>
              <a:xfrm>
                <a:off x="6155352" y="3466972"/>
                <a:ext cx="1261503" cy="126000"/>
                <a:chOff x="628651" y="3922295"/>
                <a:chExt cx="1261503" cy="126000"/>
              </a:xfrm>
            </p:grpSpPr>
            <p:sp>
              <p:nvSpPr>
                <p:cNvPr id="344" name="Pentagon 343">
                  <a:extLst>
                    <a:ext uri="{FF2B5EF4-FFF2-40B4-BE49-F238E27FC236}">
                      <a16:creationId xmlns:a16="http://schemas.microsoft.com/office/drawing/2014/main" id="{74FB8912-6454-DD4D-8078-C03E68A66361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5" name="Pentagon 344">
                  <a:extLst>
                    <a:ext uri="{FF2B5EF4-FFF2-40B4-BE49-F238E27FC236}">
                      <a16:creationId xmlns:a16="http://schemas.microsoft.com/office/drawing/2014/main" id="{4AFC85BB-604B-E94E-BBBA-5355B448AFD8}"/>
                    </a:ext>
                  </a:extLst>
                </p:cNvPr>
                <p:cNvSpPr/>
                <p:nvPr/>
              </p:nvSpPr>
              <p:spPr>
                <a:xfrm rot="10800000">
                  <a:off x="1314154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46" name="Elbow Connector 345">
                  <a:extLst>
                    <a:ext uri="{FF2B5EF4-FFF2-40B4-BE49-F238E27FC236}">
                      <a16:creationId xmlns:a16="http://schemas.microsoft.com/office/drawing/2014/main" id="{8CECDF39-B777-334D-9E1E-5F6C15AB7C5C}"/>
                    </a:ext>
                  </a:extLst>
                </p:cNvPr>
                <p:cNvCxnSpPr>
                  <a:cxnSpLocks/>
                  <a:stCxn id="344" idx="3"/>
                  <a:endCxn id="345" idx="3"/>
                </p:cNvCxnSpPr>
                <p:nvPr/>
              </p:nvCxnSpPr>
              <p:spPr>
                <a:xfrm flipV="1">
                  <a:off x="1204651" y="3985294"/>
                  <a:ext cx="109503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9" name="Pentagon 338">
                <a:extLst>
                  <a:ext uri="{FF2B5EF4-FFF2-40B4-BE49-F238E27FC236}">
                    <a16:creationId xmlns:a16="http://schemas.microsoft.com/office/drawing/2014/main" id="{B17DBCF9-F31D-4342-85E0-2E2EC77CD2B9}"/>
                  </a:ext>
                </a:extLst>
              </p:cNvPr>
              <p:cNvSpPr/>
              <p:nvPr/>
            </p:nvSpPr>
            <p:spPr>
              <a:xfrm>
                <a:off x="6169837" y="4806230"/>
                <a:ext cx="288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0" name="Pentagon 339">
                <a:extLst>
                  <a:ext uri="{FF2B5EF4-FFF2-40B4-BE49-F238E27FC236}">
                    <a16:creationId xmlns:a16="http://schemas.microsoft.com/office/drawing/2014/main" id="{0021B3C5-0949-474D-A957-D3D1CDF647BD}"/>
                  </a:ext>
                </a:extLst>
              </p:cNvPr>
              <p:cNvSpPr/>
              <p:nvPr/>
            </p:nvSpPr>
            <p:spPr>
              <a:xfrm rot="10800000">
                <a:off x="6823746" y="4806230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41" name="Elbow Connector 340">
                <a:extLst>
                  <a:ext uri="{FF2B5EF4-FFF2-40B4-BE49-F238E27FC236}">
                    <a16:creationId xmlns:a16="http://schemas.microsoft.com/office/drawing/2014/main" id="{852AB847-F49A-BC48-9E46-AFC64B8420A4}"/>
                  </a:ext>
                </a:extLst>
              </p:cNvPr>
              <p:cNvCxnSpPr>
                <a:cxnSpLocks/>
                <a:stCxn id="339" idx="3"/>
                <a:endCxn id="340" idx="3"/>
              </p:cNvCxnSpPr>
              <p:nvPr/>
            </p:nvCxnSpPr>
            <p:spPr>
              <a:xfrm flipV="1">
                <a:off x="6457837" y="4869229"/>
                <a:ext cx="365909" cy="1"/>
              </a:xfrm>
              <a:prstGeom prst="bentConnector3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2" name="Pentagon 341">
                <a:extLst>
                  <a:ext uri="{FF2B5EF4-FFF2-40B4-BE49-F238E27FC236}">
                    <a16:creationId xmlns:a16="http://schemas.microsoft.com/office/drawing/2014/main" id="{45A502C9-15F7-6F49-82FC-A6DD2E7C82C2}"/>
                  </a:ext>
                </a:extLst>
              </p:cNvPr>
              <p:cNvSpPr/>
              <p:nvPr/>
            </p:nvSpPr>
            <p:spPr>
              <a:xfrm>
                <a:off x="3636926" y="4806230"/>
                <a:ext cx="288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43" name="Straight Connector 342">
                <a:extLst>
                  <a:ext uri="{FF2B5EF4-FFF2-40B4-BE49-F238E27FC236}">
                    <a16:creationId xmlns:a16="http://schemas.microsoft.com/office/drawing/2014/main" id="{63C1938C-8B5D-844F-8E30-0FB17BD5034B}"/>
                  </a:ext>
                </a:extLst>
              </p:cNvPr>
              <p:cNvCxnSpPr>
                <a:stCxn id="342" idx="3"/>
                <a:endCxn id="339" idx="1"/>
              </p:cNvCxnSpPr>
              <p:nvPr/>
            </p:nvCxnSpPr>
            <p:spPr>
              <a:xfrm>
                <a:off x="3924926" y="4869230"/>
                <a:ext cx="2244911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58" name="5-Point Star 457">
            <a:extLst>
              <a:ext uri="{FF2B5EF4-FFF2-40B4-BE49-F238E27FC236}">
                <a16:creationId xmlns:a16="http://schemas.microsoft.com/office/drawing/2014/main" id="{04D7F015-F818-F648-9C0D-9BD889C6E207}"/>
              </a:ext>
            </a:extLst>
          </p:cNvPr>
          <p:cNvSpPr/>
          <p:nvPr/>
        </p:nvSpPr>
        <p:spPr>
          <a:xfrm>
            <a:off x="389961" y="268047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993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33380-8382-654F-B13F-14F5DB4F7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Detecting CNVs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37E08-5528-0244-83C8-F7421F267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Read Counts (RC)</a:t>
            </a:r>
          </a:p>
        </p:txBody>
      </p: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DCB90E32-1AAB-D342-948E-6B4EF7A231B0}"/>
              </a:ext>
            </a:extLst>
          </p:cNvPr>
          <p:cNvGrpSpPr/>
          <p:nvPr/>
        </p:nvGrpSpPr>
        <p:grpSpPr>
          <a:xfrm>
            <a:off x="374400" y="2205750"/>
            <a:ext cx="8276170" cy="308418"/>
            <a:chOff x="628650" y="3481040"/>
            <a:chExt cx="8276170" cy="308418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252517F-7E23-9044-A58E-2EC30B4B2A3B}"/>
                </a:ext>
              </a:extLst>
            </p:cNvPr>
            <p:cNvCxnSpPr>
              <a:cxnSpLocks/>
            </p:cNvCxnSpPr>
            <p:nvPr/>
          </p:nvCxnSpPr>
          <p:spPr>
            <a:xfrm>
              <a:off x="628650" y="3767640"/>
              <a:ext cx="8249536" cy="0"/>
            </a:xfrm>
            <a:prstGeom prst="line">
              <a:avLst/>
            </a:prstGeom>
            <a:ln>
              <a:solidFill>
                <a:srgbClr val="193B68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6597602-BCFC-F04B-9E39-657B22F52DEA}"/>
                </a:ext>
              </a:extLst>
            </p:cNvPr>
            <p:cNvSpPr txBox="1"/>
            <p:nvPr/>
          </p:nvSpPr>
          <p:spPr>
            <a:xfrm>
              <a:off x="7220399" y="3481040"/>
              <a:ext cx="1684421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rgbClr val="193B68"/>
                  </a:solidFill>
                </a:rPr>
                <a:t>Reference genome</a:t>
              </a:r>
            </a:p>
          </p:txBody>
        </p:sp>
      </p:grpSp>
      <p:grpSp>
        <p:nvGrpSpPr>
          <p:cNvPr id="240" name="Group 239">
            <a:extLst>
              <a:ext uri="{FF2B5EF4-FFF2-40B4-BE49-F238E27FC236}">
                <a16:creationId xmlns:a16="http://schemas.microsoft.com/office/drawing/2014/main" id="{C396AEC6-395B-C441-A50D-9270A19B912C}"/>
              </a:ext>
            </a:extLst>
          </p:cNvPr>
          <p:cNvGrpSpPr/>
          <p:nvPr/>
        </p:nvGrpSpPr>
        <p:grpSpPr>
          <a:xfrm>
            <a:off x="466335" y="2732933"/>
            <a:ext cx="1261503" cy="126000"/>
            <a:chOff x="628651" y="3922295"/>
            <a:chExt cx="1261503" cy="126000"/>
          </a:xfrm>
        </p:grpSpPr>
        <p:sp>
          <p:nvSpPr>
            <p:cNvPr id="242" name="Pentagon 241">
              <a:extLst>
                <a:ext uri="{FF2B5EF4-FFF2-40B4-BE49-F238E27FC236}">
                  <a16:creationId xmlns:a16="http://schemas.microsoft.com/office/drawing/2014/main" id="{B2A26493-CD61-ED47-8A2C-81B943B5B2DF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Pentagon 278">
              <a:extLst>
                <a:ext uri="{FF2B5EF4-FFF2-40B4-BE49-F238E27FC236}">
                  <a16:creationId xmlns:a16="http://schemas.microsoft.com/office/drawing/2014/main" id="{D6191BE1-A253-034B-8399-061F276B3B15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82" name="Elbow Connector 281">
              <a:extLst>
                <a:ext uri="{FF2B5EF4-FFF2-40B4-BE49-F238E27FC236}">
                  <a16:creationId xmlns:a16="http://schemas.microsoft.com/office/drawing/2014/main" id="{3FEC5D8E-A198-7E40-9281-946416EE1AF1}"/>
                </a:ext>
              </a:extLst>
            </p:cNvPr>
            <p:cNvCxnSpPr>
              <a:cxnSpLocks/>
              <a:stCxn id="242" idx="3"/>
              <a:endCxn id="279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85" name="Group 284">
            <a:extLst>
              <a:ext uri="{FF2B5EF4-FFF2-40B4-BE49-F238E27FC236}">
                <a16:creationId xmlns:a16="http://schemas.microsoft.com/office/drawing/2014/main" id="{FDA1DDC7-C4C5-E04C-85E5-9DA705040404}"/>
              </a:ext>
            </a:extLst>
          </p:cNvPr>
          <p:cNvGrpSpPr/>
          <p:nvPr/>
        </p:nvGrpSpPr>
        <p:grpSpPr>
          <a:xfrm>
            <a:off x="1904611" y="2725028"/>
            <a:ext cx="1957215" cy="126000"/>
            <a:chOff x="1904611" y="2725028"/>
            <a:chExt cx="1957215" cy="126000"/>
          </a:xfrm>
        </p:grpSpPr>
        <p:cxnSp>
          <p:nvCxnSpPr>
            <p:cNvPr id="286" name="Elbow Connector 285">
              <a:extLst>
                <a:ext uri="{FF2B5EF4-FFF2-40B4-BE49-F238E27FC236}">
                  <a16:creationId xmlns:a16="http://schemas.microsoft.com/office/drawing/2014/main" id="{17BC1DC4-D4D8-134A-95B0-AEEE1FE0D83C}"/>
                </a:ext>
              </a:extLst>
            </p:cNvPr>
            <p:cNvCxnSpPr>
              <a:cxnSpLocks/>
              <a:stCxn id="291" idx="3"/>
              <a:endCxn id="292" idx="3"/>
            </p:cNvCxnSpPr>
            <p:nvPr/>
          </p:nvCxnSpPr>
          <p:spPr>
            <a:xfrm flipV="1">
              <a:off x="2480611" y="2788027"/>
              <a:ext cx="8052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grpSp>
          <p:nvGrpSpPr>
            <p:cNvPr id="287" name="Group 286">
              <a:extLst>
                <a:ext uri="{FF2B5EF4-FFF2-40B4-BE49-F238E27FC236}">
                  <a16:creationId xmlns:a16="http://schemas.microsoft.com/office/drawing/2014/main" id="{BA29A972-CC2C-0048-B48E-737B0BEEF149}"/>
                </a:ext>
              </a:extLst>
            </p:cNvPr>
            <p:cNvGrpSpPr/>
            <p:nvPr/>
          </p:nvGrpSpPr>
          <p:grpSpPr>
            <a:xfrm>
              <a:off x="1904611" y="2725028"/>
              <a:ext cx="1957215" cy="126000"/>
              <a:chOff x="628651" y="3922295"/>
              <a:chExt cx="1957215" cy="126000"/>
            </a:xfrm>
          </p:grpSpPr>
          <p:sp>
            <p:nvSpPr>
              <p:cNvPr id="291" name="Pentagon 290">
                <a:extLst>
                  <a:ext uri="{FF2B5EF4-FFF2-40B4-BE49-F238E27FC236}">
                    <a16:creationId xmlns:a16="http://schemas.microsoft.com/office/drawing/2014/main" id="{99035B96-12F2-5D4E-9EF1-17EBE805FB8E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2" name="Pentagon 291">
                <a:extLst>
                  <a:ext uri="{FF2B5EF4-FFF2-40B4-BE49-F238E27FC236}">
                    <a16:creationId xmlns:a16="http://schemas.microsoft.com/office/drawing/2014/main" id="{8A74D885-F7D4-244E-AB0F-D5248F5ACCF0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93" name="Group 292">
            <a:extLst>
              <a:ext uri="{FF2B5EF4-FFF2-40B4-BE49-F238E27FC236}">
                <a16:creationId xmlns:a16="http://schemas.microsoft.com/office/drawing/2014/main" id="{8FF3526E-597F-D944-918F-F686E14CA579}"/>
              </a:ext>
            </a:extLst>
          </p:cNvPr>
          <p:cNvGrpSpPr/>
          <p:nvPr/>
        </p:nvGrpSpPr>
        <p:grpSpPr>
          <a:xfrm>
            <a:off x="495505" y="2727873"/>
            <a:ext cx="8096249" cy="2204356"/>
            <a:chOff x="495505" y="2727873"/>
            <a:chExt cx="8096249" cy="2204356"/>
          </a:xfrm>
        </p:grpSpPr>
        <p:grpSp>
          <p:nvGrpSpPr>
            <p:cNvPr id="303" name="Group 302">
              <a:extLst>
                <a:ext uri="{FF2B5EF4-FFF2-40B4-BE49-F238E27FC236}">
                  <a16:creationId xmlns:a16="http://schemas.microsoft.com/office/drawing/2014/main" id="{8A6E12D3-49A6-B141-9CE9-2747F9E99AF4}"/>
                </a:ext>
              </a:extLst>
            </p:cNvPr>
            <p:cNvGrpSpPr/>
            <p:nvPr/>
          </p:nvGrpSpPr>
          <p:grpSpPr>
            <a:xfrm>
              <a:off x="6087595" y="2727873"/>
              <a:ext cx="1461015" cy="126000"/>
              <a:chOff x="628651" y="3922295"/>
              <a:chExt cx="1461015" cy="126000"/>
            </a:xfrm>
          </p:grpSpPr>
          <p:sp>
            <p:nvSpPr>
              <p:cNvPr id="455" name="Pentagon 454">
                <a:extLst>
                  <a:ext uri="{FF2B5EF4-FFF2-40B4-BE49-F238E27FC236}">
                    <a16:creationId xmlns:a16="http://schemas.microsoft.com/office/drawing/2014/main" id="{47F40973-A64B-C245-A6A2-B046C19E926E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6" name="Pentagon 455">
                <a:extLst>
                  <a:ext uri="{FF2B5EF4-FFF2-40B4-BE49-F238E27FC236}">
                    <a16:creationId xmlns:a16="http://schemas.microsoft.com/office/drawing/2014/main" id="{DB439E97-D520-DC47-9AFE-A6020703F5E7}"/>
                  </a:ext>
                </a:extLst>
              </p:cNvPr>
              <p:cNvSpPr/>
              <p:nvPr/>
            </p:nvSpPr>
            <p:spPr>
              <a:xfrm rot="10800000">
                <a:off x="15136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457" name="Elbow Connector 456">
                <a:extLst>
                  <a:ext uri="{FF2B5EF4-FFF2-40B4-BE49-F238E27FC236}">
                    <a16:creationId xmlns:a16="http://schemas.microsoft.com/office/drawing/2014/main" id="{69EFFD3A-B20B-624F-8DAE-2F9F6FE7BF18}"/>
                  </a:ext>
                </a:extLst>
              </p:cNvPr>
              <p:cNvCxnSpPr>
                <a:cxnSpLocks/>
                <a:stCxn id="455" idx="3"/>
                <a:endCxn id="456" idx="3"/>
              </p:cNvCxnSpPr>
              <p:nvPr/>
            </p:nvCxnSpPr>
            <p:spPr>
              <a:xfrm flipV="1">
                <a:off x="1204651" y="3985294"/>
                <a:ext cx="309015" cy="2"/>
              </a:xfrm>
              <a:prstGeom prst="bentConnector3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4" name="Group 303">
              <a:extLst>
                <a:ext uri="{FF2B5EF4-FFF2-40B4-BE49-F238E27FC236}">
                  <a16:creationId xmlns:a16="http://schemas.microsoft.com/office/drawing/2014/main" id="{E0A84208-35D3-5341-A498-E3842CB2A71C}"/>
                </a:ext>
              </a:extLst>
            </p:cNvPr>
            <p:cNvGrpSpPr/>
            <p:nvPr/>
          </p:nvGrpSpPr>
          <p:grpSpPr>
            <a:xfrm>
              <a:off x="495505" y="2886438"/>
              <a:ext cx="8096249" cy="2045791"/>
              <a:chOff x="495505" y="2886438"/>
              <a:chExt cx="8096249" cy="2045791"/>
            </a:xfrm>
          </p:grpSpPr>
          <p:grpSp>
            <p:nvGrpSpPr>
              <p:cNvPr id="305" name="Group 304">
                <a:extLst>
                  <a:ext uri="{FF2B5EF4-FFF2-40B4-BE49-F238E27FC236}">
                    <a16:creationId xmlns:a16="http://schemas.microsoft.com/office/drawing/2014/main" id="{5F7B0116-2A84-714D-943E-99D2B0519244}"/>
                  </a:ext>
                </a:extLst>
              </p:cNvPr>
              <p:cNvGrpSpPr/>
              <p:nvPr/>
            </p:nvGrpSpPr>
            <p:grpSpPr>
              <a:xfrm>
                <a:off x="618244" y="2906668"/>
                <a:ext cx="1461015" cy="126000"/>
                <a:chOff x="628651" y="3922295"/>
                <a:chExt cx="1461015" cy="126000"/>
              </a:xfrm>
            </p:grpSpPr>
            <p:sp>
              <p:nvSpPr>
                <p:cNvPr id="452" name="Pentagon 451">
                  <a:extLst>
                    <a:ext uri="{FF2B5EF4-FFF2-40B4-BE49-F238E27FC236}">
                      <a16:creationId xmlns:a16="http://schemas.microsoft.com/office/drawing/2014/main" id="{333856F9-7B2B-EB46-B1BF-3978E32F94FD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3" name="Pentagon 452">
                  <a:extLst>
                    <a:ext uri="{FF2B5EF4-FFF2-40B4-BE49-F238E27FC236}">
                      <a16:creationId xmlns:a16="http://schemas.microsoft.com/office/drawing/2014/main" id="{5F338ADE-72FE-8E43-BDCE-D4012FCC5E16}"/>
                    </a:ext>
                  </a:extLst>
                </p:cNvPr>
                <p:cNvSpPr/>
                <p:nvPr/>
              </p:nvSpPr>
              <p:spPr>
                <a:xfrm rot="10800000">
                  <a:off x="15136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454" name="Elbow Connector 453">
                  <a:extLst>
                    <a:ext uri="{FF2B5EF4-FFF2-40B4-BE49-F238E27FC236}">
                      <a16:creationId xmlns:a16="http://schemas.microsoft.com/office/drawing/2014/main" id="{58A172A7-5B4F-0142-BA22-DAC62E22BC50}"/>
                    </a:ext>
                  </a:extLst>
                </p:cNvPr>
                <p:cNvCxnSpPr>
                  <a:cxnSpLocks/>
                  <a:stCxn id="452" idx="3"/>
                  <a:endCxn id="453" idx="3"/>
                </p:cNvCxnSpPr>
                <p:nvPr/>
              </p:nvCxnSpPr>
              <p:spPr>
                <a:xfrm flipV="1">
                  <a:off x="1204651" y="3985294"/>
                  <a:ext cx="3090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6" name="Group 305">
                <a:extLst>
                  <a:ext uri="{FF2B5EF4-FFF2-40B4-BE49-F238E27FC236}">
                    <a16:creationId xmlns:a16="http://schemas.microsoft.com/office/drawing/2014/main" id="{0C33A8EF-5ADA-554B-90A2-B6F1B4E78C0B}"/>
                  </a:ext>
                </a:extLst>
              </p:cNvPr>
              <p:cNvGrpSpPr/>
              <p:nvPr/>
            </p:nvGrpSpPr>
            <p:grpSpPr>
              <a:xfrm>
                <a:off x="576327" y="3095665"/>
                <a:ext cx="1727021" cy="126000"/>
                <a:chOff x="628651" y="3922295"/>
                <a:chExt cx="1727021" cy="126000"/>
              </a:xfrm>
            </p:grpSpPr>
            <p:sp>
              <p:nvSpPr>
                <p:cNvPr id="449" name="Pentagon 448">
                  <a:extLst>
                    <a:ext uri="{FF2B5EF4-FFF2-40B4-BE49-F238E27FC236}">
                      <a16:creationId xmlns:a16="http://schemas.microsoft.com/office/drawing/2014/main" id="{ADDB7342-6840-AA4C-9B76-8EE178CF1B85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0" name="Pentagon 449">
                  <a:extLst>
                    <a:ext uri="{FF2B5EF4-FFF2-40B4-BE49-F238E27FC236}">
                      <a16:creationId xmlns:a16="http://schemas.microsoft.com/office/drawing/2014/main" id="{5B29A240-1CCA-DC4E-9B92-16B7D60C6B27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51" name="Elbow Connector 450">
                  <a:extLst>
                    <a:ext uri="{FF2B5EF4-FFF2-40B4-BE49-F238E27FC236}">
                      <a16:creationId xmlns:a16="http://schemas.microsoft.com/office/drawing/2014/main" id="{DC3C1FB3-A846-3846-BD3C-4FEA9145DA5D}"/>
                    </a:ext>
                  </a:extLst>
                </p:cNvPr>
                <p:cNvCxnSpPr>
                  <a:endCxn id="450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7" name="Group 306">
                <a:extLst>
                  <a:ext uri="{FF2B5EF4-FFF2-40B4-BE49-F238E27FC236}">
                    <a16:creationId xmlns:a16="http://schemas.microsoft.com/office/drawing/2014/main" id="{8C1F8A56-6E4A-AB45-91B2-A26469A0B4F3}"/>
                  </a:ext>
                </a:extLst>
              </p:cNvPr>
              <p:cNvGrpSpPr/>
              <p:nvPr/>
            </p:nvGrpSpPr>
            <p:grpSpPr>
              <a:xfrm>
                <a:off x="495505" y="3281651"/>
                <a:ext cx="1727021" cy="126000"/>
                <a:chOff x="628651" y="3922295"/>
                <a:chExt cx="1727021" cy="126000"/>
              </a:xfrm>
            </p:grpSpPr>
            <p:sp>
              <p:nvSpPr>
                <p:cNvPr id="446" name="Pentagon 445">
                  <a:extLst>
                    <a:ext uri="{FF2B5EF4-FFF2-40B4-BE49-F238E27FC236}">
                      <a16:creationId xmlns:a16="http://schemas.microsoft.com/office/drawing/2014/main" id="{874758DD-393B-7D48-82F1-9206BFA44091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7" name="Pentagon 446">
                  <a:extLst>
                    <a:ext uri="{FF2B5EF4-FFF2-40B4-BE49-F238E27FC236}">
                      <a16:creationId xmlns:a16="http://schemas.microsoft.com/office/drawing/2014/main" id="{20D09732-1C9E-6D48-8524-B0321C033FBD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48" name="Elbow Connector 447">
                  <a:extLst>
                    <a:ext uri="{FF2B5EF4-FFF2-40B4-BE49-F238E27FC236}">
                      <a16:creationId xmlns:a16="http://schemas.microsoft.com/office/drawing/2014/main" id="{30D3B441-9F0D-7D4A-87FB-23D840AB63E1}"/>
                    </a:ext>
                  </a:extLst>
                </p:cNvPr>
                <p:cNvCxnSpPr>
                  <a:endCxn id="447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8" name="Group 307">
                <a:extLst>
                  <a:ext uri="{FF2B5EF4-FFF2-40B4-BE49-F238E27FC236}">
                    <a16:creationId xmlns:a16="http://schemas.microsoft.com/office/drawing/2014/main" id="{25964B2F-3248-7A44-985D-751E13337DF7}"/>
                  </a:ext>
                </a:extLst>
              </p:cNvPr>
              <p:cNvGrpSpPr/>
              <p:nvPr/>
            </p:nvGrpSpPr>
            <p:grpSpPr>
              <a:xfrm>
                <a:off x="641229" y="3463290"/>
                <a:ext cx="1727021" cy="126000"/>
                <a:chOff x="628651" y="3922295"/>
                <a:chExt cx="1727021" cy="126000"/>
              </a:xfrm>
            </p:grpSpPr>
            <p:sp>
              <p:nvSpPr>
                <p:cNvPr id="443" name="Pentagon 442">
                  <a:extLst>
                    <a:ext uri="{FF2B5EF4-FFF2-40B4-BE49-F238E27FC236}">
                      <a16:creationId xmlns:a16="http://schemas.microsoft.com/office/drawing/2014/main" id="{33633E4D-AA41-F448-8226-EC9DB39E6E86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4" name="Pentagon 443">
                  <a:extLst>
                    <a:ext uri="{FF2B5EF4-FFF2-40B4-BE49-F238E27FC236}">
                      <a16:creationId xmlns:a16="http://schemas.microsoft.com/office/drawing/2014/main" id="{7A60D342-E5E1-AA49-A8F5-744D0FECEF32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45" name="Elbow Connector 444">
                  <a:extLst>
                    <a:ext uri="{FF2B5EF4-FFF2-40B4-BE49-F238E27FC236}">
                      <a16:creationId xmlns:a16="http://schemas.microsoft.com/office/drawing/2014/main" id="{FA7FC528-1BEF-504D-B79C-35F3AE924D76}"/>
                    </a:ext>
                  </a:extLst>
                </p:cNvPr>
                <p:cNvCxnSpPr>
                  <a:endCxn id="444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9" name="Group 308">
                <a:extLst>
                  <a:ext uri="{FF2B5EF4-FFF2-40B4-BE49-F238E27FC236}">
                    <a16:creationId xmlns:a16="http://schemas.microsoft.com/office/drawing/2014/main" id="{DF608C5E-797E-FF44-AF49-8131EA83A3FB}"/>
                  </a:ext>
                </a:extLst>
              </p:cNvPr>
              <p:cNvGrpSpPr/>
              <p:nvPr/>
            </p:nvGrpSpPr>
            <p:grpSpPr>
              <a:xfrm>
                <a:off x="751712" y="3652287"/>
                <a:ext cx="1727021" cy="126000"/>
                <a:chOff x="628651" y="3922295"/>
                <a:chExt cx="1727021" cy="126000"/>
              </a:xfrm>
            </p:grpSpPr>
            <p:sp>
              <p:nvSpPr>
                <p:cNvPr id="440" name="Pentagon 439">
                  <a:extLst>
                    <a:ext uri="{FF2B5EF4-FFF2-40B4-BE49-F238E27FC236}">
                      <a16:creationId xmlns:a16="http://schemas.microsoft.com/office/drawing/2014/main" id="{AA837888-EC2D-5742-A2E3-15CBE44915CF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1" name="Pentagon 440">
                  <a:extLst>
                    <a:ext uri="{FF2B5EF4-FFF2-40B4-BE49-F238E27FC236}">
                      <a16:creationId xmlns:a16="http://schemas.microsoft.com/office/drawing/2014/main" id="{988AE773-9DB7-154D-B62E-80AB37A29667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42" name="Elbow Connector 441">
                  <a:extLst>
                    <a:ext uri="{FF2B5EF4-FFF2-40B4-BE49-F238E27FC236}">
                      <a16:creationId xmlns:a16="http://schemas.microsoft.com/office/drawing/2014/main" id="{DB95B22D-5063-E64D-BF50-27C5F883C6C1}"/>
                    </a:ext>
                  </a:extLst>
                </p:cNvPr>
                <p:cNvCxnSpPr>
                  <a:endCxn id="441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0" name="Group 309">
                <a:extLst>
                  <a:ext uri="{FF2B5EF4-FFF2-40B4-BE49-F238E27FC236}">
                    <a16:creationId xmlns:a16="http://schemas.microsoft.com/office/drawing/2014/main" id="{5B0379D0-0B94-DA44-A590-904729B63E01}"/>
                  </a:ext>
                </a:extLst>
              </p:cNvPr>
              <p:cNvGrpSpPr/>
              <p:nvPr/>
            </p:nvGrpSpPr>
            <p:grpSpPr>
              <a:xfrm>
                <a:off x="1098961" y="4032198"/>
                <a:ext cx="1727021" cy="126000"/>
                <a:chOff x="628651" y="3922295"/>
                <a:chExt cx="1727021" cy="126000"/>
              </a:xfrm>
            </p:grpSpPr>
            <p:sp>
              <p:nvSpPr>
                <p:cNvPr id="437" name="Pentagon 436">
                  <a:extLst>
                    <a:ext uri="{FF2B5EF4-FFF2-40B4-BE49-F238E27FC236}">
                      <a16:creationId xmlns:a16="http://schemas.microsoft.com/office/drawing/2014/main" id="{3A10C14E-FD8E-A548-B5AD-9AB0264EDB28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8" name="Pentagon 437">
                  <a:extLst>
                    <a:ext uri="{FF2B5EF4-FFF2-40B4-BE49-F238E27FC236}">
                      <a16:creationId xmlns:a16="http://schemas.microsoft.com/office/drawing/2014/main" id="{A27C778C-84F3-2F40-A774-4868186FA35F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39" name="Elbow Connector 438">
                  <a:extLst>
                    <a:ext uri="{FF2B5EF4-FFF2-40B4-BE49-F238E27FC236}">
                      <a16:creationId xmlns:a16="http://schemas.microsoft.com/office/drawing/2014/main" id="{7133EF9C-7410-B84A-9B46-3B38836D8B87}"/>
                    </a:ext>
                  </a:extLst>
                </p:cNvPr>
                <p:cNvCxnSpPr>
                  <a:endCxn id="438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1" name="Group 310">
                <a:extLst>
                  <a:ext uri="{FF2B5EF4-FFF2-40B4-BE49-F238E27FC236}">
                    <a16:creationId xmlns:a16="http://schemas.microsoft.com/office/drawing/2014/main" id="{B1A75ECD-9053-2345-81F2-14E3D9386542}"/>
                  </a:ext>
                </a:extLst>
              </p:cNvPr>
              <p:cNvGrpSpPr/>
              <p:nvPr/>
            </p:nvGrpSpPr>
            <p:grpSpPr>
              <a:xfrm>
                <a:off x="841311" y="3843201"/>
                <a:ext cx="1957215" cy="126000"/>
                <a:chOff x="1003627" y="5032563"/>
                <a:chExt cx="1957215" cy="126000"/>
              </a:xfrm>
            </p:grpSpPr>
            <p:grpSp>
              <p:nvGrpSpPr>
                <p:cNvPr id="433" name="Group 432">
                  <a:extLst>
                    <a:ext uri="{FF2B5EF4-FFF2-40B4-BE49-F238E27FC236}">
                      <a16:creationId xmlns:a16="http://schemas.microsoft.com/office/drawing/2014/main" id="{8B765198-998B-4D46-B05F-2F50398E6FCE}"/>
                    </a:ext>
                  </a:extLst>
                </p:cNvPr>
                <p:cNvGrpSpPr/>
                <p:nvPr/>
              </p:nvGrpSpPr>
              <p:grpSpPr>
                <a:xfrm>
                  <a:off x="1003627" y="5032563"/>
                  <a:ext cx="1957215" cy="126000"/>
                  <a:chOff x="628651" y="3922295"/>
                  <a:chExt cx="1957215" cy="126000"/>
                </a:xfrm>
              </p:grpSpPr>
              <p:sp>
                <p:nvSpPr>
                  <p:cNvPr id="435" name="Pentagon 434">
                    <a:extLst>
                      <a:ext uri="{FF2B5EF4-FFF2-40B4-BE49-F238E27FC236}">
                        <a16:creationId xmlns:a16="http://schemas.microsoft.com/office/drawing/2014/main" id="{09F15980-76DE-3141-8C1C-F19A6C144AAB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6" name="Pentagon 435">
                    <a:extLst>
                      <a:ext uri="{FF2B5EF4-FFF2-40B4-BE49-F238E27FC236}">
                        <a16:creationId xmlns:a16="http://schemas.microsoft.com/office/drawing/2014/main" id="{AEEE3265-29D0-1946-A581-D4D626AF4574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0098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434" name="Elbow Connector 433">
                  <a:extLst>
                    <a:ext uri="{FF2B5EF4-FFF2-40B4-BE49-F238E27FC236}">
                      <a16:creationId xmlns:a16="http://schemas.microsoft.com/office/drawing/2014/main" id="{F63403A7-1521-6949-B207-69090653C66E}"/>
                    </a:ext>
                  </a:extLst>
                </p:cNvPr>
                <p:cNvCxnSpPr>
                  <a:cxnSpLocks/>
                  <a:stCxn id="435" idx="3"/>
                  <a:endCxn id="436" idx="3"/>
                </p:cNvCxnSpPr>
                <p:nvPr/>
              </p:nvCxnSpPr>
              <p:spPr>
                <a:xfrm flipV="1">
                  <a:off x="1579627" y="5095562"/>
                  <a:ext cx="8052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2" name="Group 311">
                <a:extLst>
                  <a:ext uri="{FF2B5EF4-FFF2-40B4-BE49-F238E27FC236}">
                    <a16:creationId xmlns:a16="http://schemas.microsoft.com/office/drawing/2014/main" id="{D5D8B455-E2F3-A340-912E-4F5CFDD2DCC2}"/>
                  </a:ext>
                </a:extLst>
              </p:cNvPr>
              <p:cNvGrpSpPr/>
              <p:nvPr/>
            </p:nvGrpSpPr>
            <p:grpSpPr>
              <a:xfrm>
                <a:off x="906244" y="4225687"/>
                <a:ext cx="1727021" cy="126000"/>
                <a:chOff x="628651" y="3922295"/>
                <a:chExt cx="1727021" cy="126000"/>
              </a:xfrm>
            </p:grpSpPr>
            <p:sp>
              <p:nvSpPr>
                <p:cNvPr id="430" name="Pentagon 429">
                  <a:extLst>
                    <a:ext uri="{FF2B5EF4-FFF2-40B4-BE49-F238E27FC236}">
                      <a16:creationId xmlns:a16="http://schemas.microsoft.com/office/drawing/2014/main" id="{FEE944AD-4BBD-094A-8D5F-99D299C732C7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1" name="Pentagon 430">
                  <a:extLst>
                    <a:ext uri="{FF2B5EF4-FFF2-40B4-BE49-F238E27FC236}">
                      <a16:creationId xmlns:a16="http://schemas.microsoft.com/office/drawing/2014/main" id="{4E4719C4-C1BE-334E-AEDF-7840D89280DF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32" name="Elbow Connector 431">
                  <a:extLst>
                    <a:ext uri="{FF2B5EF4-FFF2-40B4-BE49-F238E27FC236}">
                      <a16:creationId xmlns:a16="http://schemas.microsoft.com/office/drawing/2014/main" id="{3F3813BD-170C-4B40-9629-4F8DAC411AED}"/>
                    </a:ext>
                  </a:extLst>
                </p:cNvPr>
                <p:cNvCxnSpPr>
                  <a:endCxn id="431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3" name="Group 312">
                <a:extLst>
                  <a:ext uri="{FF2B5EF4-FFF2-40B4-BE49-F238E27FC236}">
                    <a16:creationId xmlns:a16="http://schemas.microsoft.com/office/drawing/2014/main" id="{A711BC0E-875D-CA44-90F6-963AECB9598A}"/>
                  </a:ext>
                </a:extLst>
              </p:cNvPr>
              <p:cNvGrpSpPr/>
              <p:nvPr/>
            </p:nvGrpSpPr>
            <p:grpSpPr>
              <a:xfrm>
                <a:off x="1181884" y="4418658"/>
                <a:ext cx="1727021" cy="126000"/>
                <a:chOff x="628651" y="3922295"/>
                <a:chExt cx="1727021" cy="126000"/>
              </a:xfrm>
            </p:grpSpPr>
            <p:sp>
              <p:nvSpPr>
                <p:cNvPr id="427" name="Pentagon 426">
                  <a:extLst>
                    <a:ext uri="{FF2B5EF4-FFF2-40B4-BE49-F238E27FC236}">
                      <a16:creationId xmlns:a16="http://schemas.microsoft.com/office/drawing/2014/main" id="{CC45AF7D-17C8-594D-89F2-B818D06D8234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8" name="Pentagon 427">
                  <a:extLst>
                    <a:ext uri="{FF2B5EF4-FFF2-40B4-BE49-F238E27FC236}">
                      <a16:creationId xmlns:a16="http://schemas.microsoft.com/office/drawing/2014/main" id="{E2989298-14EE-BC40-8CA1-1A4CC2064B1D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29" name="Elbow Connector 428">
                  <a:extLst>
                    <a:ext uri="{FF2B5EF4-FFF2-40B4-BE49-F238E27FC236}">
                      <a16:creationId xmlns:a16="http://schemas.microsoft.com/office/drawing/2014/main" id="{25CA63CF-436D-844D-A291-6812D1E20B20}"/>
                    </a:ext>
                  </a:extLst>
                </p:cNvPr>
                <p:cNvCxnSpPr>
                  <a:endCxn id="428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4" name="Group 313">
                <a:extLst>
                  <a:ext uri="{FF2B5EF4-FFF2-40B4-BE49-F238E27FC236}">
                    <a16:creationId xmlns:a16="http://schemas.microsoft.com/office/drawing/2014/main" id="{CB81AACA-AD55-1143-9846-3ED95D3AB330}"/>
                  </a:ext>
                </a:extLst>
              </p:cNvPr>
              <p:cNvGrpSpPr/>
              <p:nvPr/>
            </p:nvGrpSpPr>
            <p:grpSpPr>
              <a:xfrm>
                <a:off x="1690432" y="4609572"/>
                <a:ext cx="1461015" cy="126000"/>
                <a:chOff x="628651" y="3922295"/>
                <a:chExt cx="1461015" cy="126000"/>
              </a:xfrm>
            </p:grpSpPr>
            <p:sp>
              <p:nvSpPr>
                <p:cNvPr id="424" name="Pentagon 423">
                  <a:extLst>
                    <a:ext uri="{FF2B5EF4-FFF2-40B4-BE49-F238E27FC236}">
                      <a16:creationId xmlns:a16="http://schemas.microsoft.com/office/drawing/2014/main" id="{48079374-778D-404A-9217-0233C9D58726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5" name="Pentagon 424">
                  <a:extLst>
                    <a:ext uri="{FF2B5EF4-FFF2-40B4-BE49-F238E27FC236}">
                      <a16:creationId xmlns:a16="http://schemas.microsoft.com/office/drawing/2014/main" id="{49EA78D7-5D44-C046-AB73-1805355A128C}"/>
                    </a:ext>
                  </a:extLst>
                </p:cNvPr>
                <p:cNvSpPr/>
                <p:nvPr/>
              </p:nvSpPr>
              <p:spPr>
                <a:xfrm rot="10800000">
                  <a:off x="15136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426" name="Elbow Connector 425">
                  <a:extLst>
                    <a:ext uri="{FF2B5EF4-FFF2-40B4-BE49-F238E27FC236}">
                      <a16:creationId xmlns:a16="http://schemas.microsoft.com/office/drawing/2014/main" id="{99FAE3F7-280F-614C-9270-94CBBCDD0988}"/>
                    </a:ext>
                  </a:extLst>
                </p:cNvPr>
                <p:cNvCxnSpPr>
                  <a:cxnSpLocks/>
                  <a:stCxn id="424" idx="3"/>
                  <a:endCxn id="425" idx="3"/>
                </p:cNvCxnSpPr>
                <p:nvPr/>
              </p:nvCxnSpPr>
              <p:spPr>
                <a:xfrm flipV="1">
                  <a:off x="1204651" y="3985294"/>
                  <a:ext cx="3090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5" name="Group 314">
                <a:extLst>
                  <a:ext uri="{FF2B5EF4-FFF2-40B4-BE49-F238E27FC236}">
                    <a16:creationId xmlns:a16="http://schemas.microsoft.com/office/drawing/2014/main" id="{912EA1A6-B188-A94D-AB5A-8CF7E1539A2A}"/>
                  </a:ext>
                </a:extLst>
              </p:cNvPr>
              <p:cNvGrpSpPr/>
              <p:nvPr/>
            </p:nvGrpSpPr>
            <p:grpSpPr>
              <a:xfrm>
                <a:off x="2220806" y="2902177"/>
                <a:ext cx="1727021" cy="126000"/>
                <a:chOff x="628651" y="3922295"/>
                <a:chExt cx="1727021" cy="126000"/>
              </a:xfrm>
            </p:grpSpPr>
            <p:sp>
              <p:nvSpPr>
                <p:cNvPr id="421" name="Pentagon 420">
                  <a:extLst>
                    <a:ext uri="{FF2B5EF4-FFF2-40B4-BE49-F238E27FC236}">
                      <a16:creationId xmlns:a16="http://schemas.microsoft.com/office/drawing/2014/main" id="{49AE8FBD-EA1D-8F4C-96F0-53B09C1100AC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2" name="Pentagon 421">
                  <a:extLst>
                    <a:ext uri="{FF2B5EF4-FFF2-40B4-BE49-F238E27FC236}">
                      <a16:creationId xmlns:a16="http://schemas.microsoft.com/office/drawing/2014/main" id="{FFAED0D7-9B9D-BB49-B630-03C4B152DA97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23" name="Elbow Connector 422">
                  <a:extLst>
                    <a:ext uri="{FF2B5EF4-FFF2-40B4-BE49-F238E27FC236}">
                      <a16:creationId xmlns:a16="http://schemas.microsoft.com/office/drawing/2014/main" id="{3C43E600-6243-ED42-B84E-607DCA2E077B}"/>
                    </a:ext>
                  </a:extLst>
                </p:cNvPr>
                <p:cNvCxnSpPr>
                  <a:endCxn id="422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6" name="Group 315">
                <a:extLst>
                  <a:ext uri="{FF2B5EF4-FFF2-40B4-BE49-F238E27FC236}">
                    <a16:creationId xmlns:a16="http://schemas.microsoft.com/office/drawing/2014/main" id="{32CFC4AB-CFF1-DD4F-82BD-C9E229846FD2}"/>
                  </a:ext>
                </a:extLst>
              </p:cNvPr>
              <p:cNvGrpSpPr/>
              <p:nvPr/>
            </p:nvGrpSpPr>
            <p:grpSpPr>
              <a:xfrm>
                <a:off x="2420939" y="3087277"/>
                <a:ext cx="1461015" cy="126000"/>
                <a:chOff x="628651" y="3922295"/>
                <a:chExt cx="1461015" cy="126000"/>
              </a:xfrm>
            </p:grpSpPr>
            <p:sp>
              <p:nvSpPr>
                <p:cNvPr id="418" name="Pentagon 417">
                  <a:extLst>
                    <a:ext uri="{FF2B5EF4-FFF2-40B4-BE49-F238E27FC236}">
                      <a16:creationId xmlns:a16="http://schemas.microsoft.com/office/drawing/2014/main" id="{67B04A65-4539-084D-B391-AA0BDDEE9612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9" name="Pentagon 418">
                  <a:extLst>
                    <a:ext uri="{FF2B5EF4-FFF2-40B4-BE49-F238E27FC236}">
                      <a16:creationId xmlns:a16="http://schemas.microsoft.com/office/drawing/2014/main" id="{75E95896-8D4E-DD47-9A48-D40F50E835D4}"/>
                    </a:ext>
                  </a:extLst>
                </p:cNvPr>
                <p:cNvSpPr/>
                <p:nvPr/>
              </p:nvSpPr>
              <p:spPr>
                <a:xfrm rot="10800000">
                  <a:off x="15136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420" name="Elbow Connector 419">
                  <a:extLst>
                    <a:ext uri="{FF2B5EF4-FFF2-40B4-BE49-F238E27FC236}">
                      <a16:creationId xmlns:a16="http://schemas.microsoft.com/office/drawing/2014/main" id="{5645BB8E-8B17-CB45-98AB-9FEB2F2AFB56}"/>
                    </a:ext>
                  </a:extLst>
                </p:cNvPr>
                <p:cNvCxnSpPr>
                  <a:cxnSpLocks/>
                  <a:stCxn id="418" idx="3"/>
                  <a:endCxn id="419" idx="3"/>
                </p:cNvCxnSpPr>
                <p:nvPr/>
              </p:nvCxnSpPr>
              <p:spPr>
                <a:xfrm flipV="1">
                  <a:off x="1204651" y="3985294"/>
                  <a:ext cx="3090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7" name="Group 316">
                <a:extLst>
                  <a:ext uri="{FF2B5EF4-FFF2-40B4-BE49-F238E27FC236}">
                    <a16:creationId xmlns:a16="http://schemas.microsoft.com/office/drawing/2014/main" id="{DC6D6810-2FB7-0045-84EE-77F811779B2E}"/>
                  </a:ext>
                </a:extLst>
              </p:cNvPr>
              <p:cNvGrpSpPr/>
              <p:nvPr/>
            </p:nvGrpSpPr>
            <p:grpSpPr>
              <a:xfrm>
                <a:off x="2332904" y="3300766"/>
                <a:ext cx="1727021" cy="126000"/>
                <a:chOff x="628651" y="3922295"/>
                <a:chExt cx="1727021" cy="126000"/>
              </a:xfrm>
            </p:grpSpPr>
            <p:sp>
              <p:nvSpPr>
                <p:cNvPr id="415" name="Pentagon 414">
                  <a:extLst>
                    <a:ext uri="{FF2B5EF4-FFF2-40B4-BE49-F238E27FC236}">
                      <a16:creationId xmlns:a16="http://schemas.microsoft.com/office/drawing/2014/main" id="{06D6FCB1-D66A-E24D-A8A4-76C5492DBDD2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6" name="Pentagon 415">
                  <a:extLst>
                    <a:ext uri="{FF2B5EF4-FFF2-40B4-BE49-F238E27FC236}">
                      <a16:creationId xmlns:a16="http://schemas.microsoft.com/office/drawing/2014/main" id="{99BE3D74-6EA9-EA44-85CD-8ED8D739629F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17" name="Elbow Connector 416">
                  <a:extLst>
                    <a:ext uri="{FF2B5EF4-FFF2-40B4-BE49-F238E27FC236}">
                      <a16:creationId xmlns:a16="http://schemas.microsoft.com/office/drawing/2014/main" id="{ECA1FB1A-B118-264F-A477-46E171726028}"/>
                    </a:ext>
                  </a:extLst>
                </p:cNvPr>
                <p:cNvCxnSpPr>
                  <a:endCxn id="416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8" name="Group 317">
                <a:extLst>
                  <a:ext uri="{FF2B5EF4-FFF2-40B4-BE49-F238E27FC236}">
                    <a16:creationId xmlns:a16="http://schemas.microsoft.com/office/drawing/2014/main" id="{75A67228-ED2D-E847-B8ED-7CCBE11B0BEE}"/>
                  </a:ext>
                </a:extLst>
              </p:cNvPr>
              <p:cNvGrpSpPr/>
              <p:nvPr/>
            </p:nvGrpSpPr>
            <p:grpSpPr>
              <a:xfrm>
                <a:off x="2482599" y="3461998"/>
                <a:ext cx="1727021" cy="126000"/>
                <a:chOff x="628651" y="3922295"/>
                <a:chExt cx="1727021" cy="126000"/>
              </a:xfrm>
            </p:grpSpPr>
            <p:sp>
              <p:nvSpPr>
                <p:cNvPr id="412" name="Pentagon 411">
                  <a:extLst>
                    <a:ext uri="{FF2B5EF4-FFF2-40B4-BE49-F238E27FC236}">
                      <a16:creationId xmlns:a16="http://schemas.microsoft.com/office/drawing/2014/main" id="{77196D8B-46C4-444B-A49B-18136641179F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3" name="Pentagon 412">
                  <a:extLst>
                    <a:ext uri="{FF2B5EF4-FFF2-40B4-BE49-F238E27FC236}">
                      <a16:creationId xmlns:a16="http://schemas.microsoft.com/office/drawing/2014/main" id="{35A17F76-32D4-3A4D-89E0-4D639D52EE7E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14" name="Elbow Connector 413">
                  <a:extLst>
                    <a:ext uri="{FF2B5EF4-FFF2-40B4-BE49-F238E27FC236}">
                      <a16:creationId xmlns:a16="http://schemas.microsoft.com/office/drawing/2014/main" id="{3F48E0A7-38C3-D141-B510-90B9A90F0CCF}"/>
                    </a:ext>
                  </a:extLst>
                </p:cNvPr>
                <p:cNvCxnSpPr>
                  <a:endCxn id="413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9" name="Group 318">
                <a:extLst>
                  <a:ext uri="{FF2B5EF4-FFF2-40B4-BE49-F238E27FC236}">
                    <a16:creationId xmlns:a16="http://schemas.microsoft.com/office/drawing/2014/main" id="{88343B03-B633-7741-B31B-281960B0C894}"/>
                  </a:ext>
                </a:extLst>
              </p:cNvPr>
              <p:cNvGrpSpPr/>
              <p:nvPr/>
            </p:nvGrpSpPr>
            <p:grpSpPr>
              <a:xfrm>
                <a:off x="2582282" y="3657477"/>
                <a:ext cx="1957215" cy="126000"/>
                <a:chOff x="1003627" y="5032563"/>
                <a:chExt cx="1957215" cy="126000"/>
              </a:xfrm>
            </p:grpSpPr>
            <p:grpSp>
              <p:nvGrpSpPr>
                <p:cNvPr id="408" name="Group 407">
                  <a:extLst>
                    <a:ext uri="{FF2B5EF4-FFF2-40B4-BE49-F238E27FC236}">
                      <a16:creationId xmlns:a16="http://schemas.microsoft.com/office/drawing/2014/main" id="{4EB983CB-8968-B547-AED4-B9E09BECC329}"/>
                    </a:ext>
                  </a:extLst>
                </p:cNvPr>
                <p:cNvGrpSpPr/>
                <p:nvPr/>
              </p:nvGrpSpPr>
              <p:grpSpPr>
                <a:xfrm>
                  <a:off x="1003627" y="5032563"/>
                  <a:ext cx="1957215" cy="126000"/>
                  <a:chOff x="628651" y="3922295"/>
                  <a:chExt cx="1957215" cy="126000"/>
                </a:xfrm>
              </p:grpSpPr>
              <p:sp>
                <p:nvSpPr>
                  <p:cNvPr id="410" name="Pentagon 409">
                    <a:extLst>
                      <a:ext uri="{FF2B5EF4-FFF2-40B4-BE49-F238E27FC236}">
                        <a16:creationId xmlns:a16="http://schemas.microsoft.com/office/drawing/2014/main" id="{192102F8-96D9-1A4D-A0A2-7CDE5BC0D163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11" name="Pentagon 410">
                    <a:extLst>
                      <a:ext uri="{FF2B5EF4-FFF2-40B4-BE49-F238E27FC236}">
                        <a16:creationId xmlns:a16="http://schemas.microsoft.com/office/drawing/2014/main" id="{82BF2C41-A144-564E-A2AC-2CD780D5E48A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0098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409" name="Elbow Connector 408">
                  <a:extLst>
                    <a:ext uri="{FF2B5EF4-FFF2-40B4-BE49-F238E27FC236}">
                      <a16:creationId xmlns:a16="http://schemas.microsoft.com/office/drawing/2014/main" id="{CFF621AC-4173-0747-A22D-C35D527167A5}"/>
                    </a:ext>
                  </a:extLst>
                </p:cNvPr>
                <p:cNvCxnSpPr>
                  <a:cxnSpLocks/>
                  <a:stCxn id="410" idx="3"/>
                  <a:endCxn id="411" idx="3"/>
                </p:cNvCxnSpPr>
                <p:nvPr/>
              </p:nvCxnSpPr>
              <p:spPr>
                <a:xfrm flipV="1">
                  <a:off x="1579627" y="5095562"/>
                  <a:ext cx="8052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0" name="Group 319">
                <a:extLst>
                  <a:ext uri="{FF2B5EF4-FFF2-40B4-BE49-F238E27FC236}">
                    <a16:creationId xmlns:a16="http://schemas.microsoft.com/office/drawing/2014/main" id="{ED058FB2-4161-7143-B32B-64ECC111CFFE}"/>
                  </a:ext>
                </a:extLst>
              </p:cNvPr>
              <p:cNvGrpSpPr/>
              <p:nvPr/>
            </p:nvGrpSpPr>
            <p:grpSpPr>
              <a:xfrm>
                <a:off x="2897753" y="3838235"/>
                <a:ext cx="3978039" cy="127305"/>
                <a:chOff x="1003627" y="5031258"/>
                <a:chExt cx="3978039" cy="127305"/>
              </a:xfrm>
            </p:grpSpPr>
            <p:grpSp>
              <p:nvGrpSpPr>
                <p:cNvPr id="404" name="Group 403">
                  <a:extLst>
                    <a:ext uri="{FF2B5EF4-FFF2-40B4-BE49-F238E27FC236}">
                      <a16:creationId xmlns:a16="http://schemas.microsoft.com/office/drawing/2014/main" id="{56092DE6-5E7A-4246-AF63-BEE68D0E4091}"/>
                    </a:ext>
                  </a:extLst>
                </p:cNvPr>
                <p:cNvGrpSpPr/>
                <p:nvPr/>
              </p:nvGrpSpPr>
              <p:grpSpPr>
                <a:xfrm>
                  <a:off x="1003627" y="5031258"/>
                  <a:ext cx="3978039" cy="127305"/>
                  <a:chOff x="628651" y="3920990"/>
                  <a:chExt cx="3978039" cy="127305"/>
                </a:xfrm>
              </p:grpSpPr>
              <p:sp>
                <p:nvSpPr>
                  <p:cNvPr id="406" name="Pentagon 405">
                    <a:extLst>
                      <a:ext uri="{FF2B5EF4-FFF2-40B4-BE49-F238E27FC236}">
                        <a16:creationId xmlns:a16="http://schemas.microsoft.com/office/drawing/2014/main" id="{2BE12837-4FB1-7846-B810-A152C1829EDD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07" name="Pentagon 406">
                    <a:extLst>
                      <a:ext uri="{FF2B5EF4-FFF2-40B4-BE49-F238E27FC236}">
                        <a16:creationId xmlns:a16="http://schemas.microsoft.com/office/drawing/2014/main" id="{B77BD5BB-56C4-D44A-A705-B338F2FCDFA8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030690" y="3920990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405" name="Elbow Connector 404">
                  <a:extLst>
                    <a:ext uri="{FF2B5EF4-FFF2-40B4-BE49-F238E27FC236}">
                      <a16:creationId xmlns:a16="http://schemas.microsoft.com/office/drawing/2014/main" id="{836CCAC7-B522-0F44-A3E6-499C926E4194}"/>
                    </a:ext>
                  </a:extLst>
                </p:cNvPr>
                <p:cNvCxnSpPr>
                  <a:cxnSpLocks/>
                  <a:stCxn id="406" idx="3"/>
                  <a:endCxn id="407" idx="3"/>
                </p:cNvCxnSpPr>
                <p:nvPr/>
              </p:nvCxnSpPr>
              <p:spPr>
                <a:xfrm flipV="1">
                  <a:off x="1579627" y="5094257"/>
                  <a:ext cx="2826039" cy="1307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1" name="Group 320">
                <a:extLst>
                  <a:ext uri="{FF2B5EF4-FFF2-40B4-BE49-F238E27FC236}">
                    <a16:creationId xmlns:a16="http://schemas.microsoft.com/office/drawing/2014/main" id="{2FC1275E-F10E-F340-A81B-20A5AB325B0B}"/>
                  </a:ext>
                </a:extLst>
              </p:cNvPr>
              <p:cNvGrpSpPr/>
              <p:nvPr/>
            </p:nvGrpSpPr>
            <p:grpSpPr>
              <a:xfrm>
                <a:off x="3058599" y="4036362"/>
                <a:ext cx="3690039" cy="125999"/>
                <a:chOff x="1003627" y="5032564"/>
                <a:chExt cx="3690039" cy="125999"/>
              </a:xfrm>
            </p:grpSpPr>
            <p:grpSp>
              <p:nvGrpSpPr>
                <p:cNvPr id="400" name="Group 399">
                  <a:extLst>
                    <a:ext uri="{FF2B5EF4-FFF2-40B4-BE49-F238E27FC236}">
                      <a16:creationId xmlns:a16="http://schemas.microsoft.com/office/drawing/2014/main" id="{F4BA54C6-EE94-684E-8B13-63534359B46C}"/>
                    </a:ext>
                  </a:extLst>
                </p:cNvPr>
                <p:cNvGrpSpPr/>
                <p:nvPr/>
              </p:nvGrpSpPr>
              <p:grpSpPr>
                <a:xfrm>
                  <a:off x="1003627" y="5032564"/>
                  <a:ext cx="3690039" cy="125999"/>
                  <a:chOff x="628651" y="3922296"/>
                  <a:chExt cx="3690039" cy="125999"/>
                </a:xfrm>
              </p:grpSpPr>
              <p:sp>
                <p:nvSpPr>
                  <p:cNvPr id="402" name="Pentagon 401">
                    <a:extLst>
                      <a:ext uri="{FF2B5EF4-FFF2-40B4-BE49-F238E27FC236}">
                        <a16:creationId xmlns:a16="http://schemas.microsoft.com/office/drawing/2014/main" id="{79A070E2-4030-0D45-B706-3BABB57DEA5F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03" name="Pentagon 402">
                    <a:extLst>
                      <a:ext uri="{FF2B5EF4-FFF2-40B4-BE49-F238E27FC236}">
                        <a16:creationId xmlns:a16="http://schemas.microsoft.com/office/drawing/2014/main" id="{B955D9D3-6887-6B41-89BD-409B1512D0FB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742690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401" name="Elbow Connector 400">
                  <a:extLst>
                    <a:ext uri="{FF2B5EF4-FFF2-40B4-BE49-F238E27FC236}">
                      <a16:creationId xmlns:a16="http://schemas.microsoft.com/office/drawing/2014/main" id="{F7D77CAF-9F77-A24C-BDBC-64149A7F7DAB}"/>
                    </a:ext>
                  </a:extLst>
                </p:cNvPr>
                <p:cNvCxnSpPr>
                  <a:cxnSpLocks/>
                  <a:stCxn id="402" idx="3"/>
                  <a:endCxn id="403" idx="3"/>
                </p:cNvCxnSpPr>
                <p:nvPr/>
              </p:nvCxnSpPr>
              <p:spPr>
                <a:xfrm flipV="1">
                  <a:off x="1579627" y="5095563"/>
                  <a:ext cx="2538039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2" name="Group 321">
                <a:extLst>
                  <a:ext uri="{FF2B5EF4-FFF2-40B4-BE49-F238E27FC236}">
                    <a16:creationId xmlns:a16="http://schemas.microsoft.com/office/drawing/2014/main" id="{B4F5EE3B-F636-3148-9A46-8F186D209D57}"/>
                  </a:ext>
                </a:extLst>
              </p:cNvPr>
              <p:cNvGrpSpPr/>
              <p:nvPr/>
            </p:nvGrpSpPr>
            <p:grpSpPr>
              <a:xfrm>
                <a:off x="2761967" y="4224403"/>
                <a:ext cx="4057815" cy="125999"/>
                <a:chOff x="1003627" y="5032564"/>
                <a:chExt cx="4057815" cy="125999"/>
              </a:xfrm>
            </p:grpSpPr>
            <p:grpSp>
              <p:nvGrpSpPr>
                <p:cNvPr id="396" name="Group 395">
                  <a:extLst>
                    <a:ext uri="{FF2B5EF4-FFF2-40B4-BE49-F238E27FC236}">
                      <a16:creationId xmlns:a16="http://schemas.microsoft.com/office/drawing/2014/main" id="{AF01F242-82E9-8F46-A0B6-977B716374B8}"/>
                    </a:ext>
                  </a:extLst>
                </p:cNvPr>
                <p:cNvGrpSpPr/>
                <p:nvPr/>
              </p:nvGrpSpPr>
              <p:grpSpPr>
                <a:xfrm>
                  <a:off x="1003627" y="5032564"/>
                  <a:ext cx="4057815" cy="125999"/>
                  <a:chOff x="628651" y="3922296"/>
                  <a:chExt cx="4057815" cy="125999"/>
                </a:xfrm>
              </p:grpSpPr>
              <p:sp>
                <p:nvSpPr>
                  <p:cNvPr id="398" name="Pentagon 397">
                    <a:extLst>
                      <a:ext uri="{FF2B5EF4-FFF2-40B4-BE49-F238E27FC236}">
                        <a16:creationId xmlns:a16="http://schemas.microsoft.com/office/drawing/2014/main" id="{7F753A28-8F03-5246-B00E-CD463AB71533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99" name="Pentagon 398">
                    <a:extLst>
                      <a:ext uri="{FF2B5EF4-FFF2-40B4-BE49-F238E27FC236}">
                        <a16:creationId xmlns:a16="http://schemas.microsoft.com/office/drawing/2014/main" id="{2A423A62-95BF-3E42-9454-32060CB8E617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110466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397" name="Elbow Connector 396">
                  <a:extLst>
                    <a:ext uri="{FF2B5EF4-FFF2-40B4-BE49-F238E27FC236}">
                      <a16:creationId xmlns:a16="http://schemas.microsoft.com/office/drawing/2014/main" id="{7227CAAF-EC7D-464A-99E6-2D3CFC20C9F7}"/>
                    </a:ext>
                  </a:extLst>
                </p:cNvPr>
                <p:cNvCxnSpPr>
                  <a:cxnSpLocks/>
                  <a:stCxn id="398" idx="3"/>
                  <a:endCxn id="399" idx="3"/>
                </p:cNvCxnSpPr>
                <p:nvPr/>
              </p:nvCxnSpPr>
              <p:spPr>
                <a:xfrm flipV="1">
                  <a:off x="1579627" y="5095563"/>
                  <a:ext cx="2905815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3" name="Group 322">
                <a:extLst>
                  <a:ext uri="{FF2B5EF4-FFF2-40B4-BE49-F238E27FC236}">
                    <a16:creationId xmlns:a16="http://schemas.microsoft.com/office/drawing/2014/main" id="{29BD6D4F-A21D-9145-BAB0-612548B70BA6}"/>
                  </a:ext>
                </a:extLst>
              </p:cNvPr>
              <p:cNvGrpSpPr/>
              <p:nvPr/>
            </p:nvGrpSpPr>
            <p:grpSpPr>
              <a:xfrm>
                <a:off x="3043004" y="4419601"/>
                <a:ext cx="3690039" cy="125999"/>
                <a:chOff x="1003627" y="5032564"/>
                <a:chExt cx="3690039" cy="125999"/>
              </a:xfrm>
            </p:grpSpPr>
            <p:grpSp>
              <p:nvGrpSpPr>
                <p:cNvPr id="392" name="Group 391">
                  <a:extLst>
                    <a:ext uri="{FF2B5EF4-FFF2-40B4-BE49-F238E27FC236}">
                      <a16:creationId xmlns:a16="http://schemas.microsoft.com/office/drawing/2014/main" id="{E1C9329A-912C-A048-AD06-B2705E8516DC}"/>
                    </a:ext>
                  </a:extLst>
                </p:cNvPr>
                <p:cNvGrpSpPr/>
                <p:nvPr/>
              </p:nvGrpSpPr>
              <p:grpSpPr>
                <a:xfrm>
                  <a:off x="1003627" y="5032564"/>
                  <a:ext cx="3690039" cy="125999"/>
                  <a:chOff x="628651" y="3922296"/>
                  <a:chExt cx="3690039" cy="125999"/>
                </a:xfrm>
              </p:grpSpPr>
              <p:sp>
                <p:nvSpPr>
                  <p:cNvPr id="394" name="Pentagon 393">
                    <a:extLst>
                      <a:ext uri="{FF2B5EF4-FFF2-40B4-BE49-F238E27FC236}">
                        <a16:creationId xmlns:a16="http://schemas.microsoft.com/office/drawing/2014/main" id="{F7505597-C2B3-BD4B-B166-32BAF6BF4CF6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95" name="Pentagon 394">
                    <a:extLst>
                      <a:ext uri="{FF2B5EF4-FFF2-40B4-BE49-F238E27FC236}">
                        <a16:creationId xmlns:a16="http://schemas.microsoft.com/office/drawing/2014/main" id="{C06D6530-DA97-8E4A-836F-46A7C0E04C1B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742690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393" name="Elbow Connector 392">
                  <a:extLst>
                    <a:ext uri="{FF2B5EF4-FFF2-40B4-BE49-F238E27FC236}">
                      <a16:creationId xmlns:a16="http://schemas.microsoft.com/office/drawing/2014/main" id="{4C1F433E-49C2-1E4A-95FC-1D3CE4305405}"/>
                    </a:ext>
                  </a:extLst>
                </p:cNvPr>
                <p:cNvCxnSpPr>
                  <a:cxnSpLocks/>
                  <a:stCxn id="394" idx="3"/>
                  <a:endCxn id="395" idx="3"/>
                </p:cNvCxnSpPr>
                <p:nvPr/>
              </p:nvCxnSpPr>
              <p:spPr>
                <a:xfrm flipV="1">
                  <a:off x="1579627" y="5095563"/>
                  <a:ext cx="2538039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4" name="Group 323">
                <a:extLst>
                  <a:ext uri="{FF2B5EF4-FFF2-40B4-BE49-F238E27FC236}">
                    <a16:creationId xmlns:a16="http://schemas.microsoft.com/office/drawing/2014/main" id="{970AF615-CE44-334D-9DE6-AA905604FEDA}"/>
                  </a:ext>
                </a:extLst>
              </p:cNvPr>
              <p:cNvGrpSpPr/>
              <p:nvPr/>
            </p:nvGrpSpPr>
            <p:grpSpPr>
              <a:xfrm>
                <a:off x="3285825" y="4604923"/>
                <a:ext cx="3382788" cy="129286"/>
                <a:chOff x="1003627" y="5029277"/>
                <a:chExt cx="3382788" cy="129286"/>
              </a:xfrm>
            </p:grpSpPr>
            <p:grpSp>
              <p:nvGrpSpPr>
                <p:cNvPr id="388" name="Group 387">
                  <a:extLst>
                    <a:ext uri="{FF2B5EF4-FFF2-40B4-BE49-F238E27FC236}">
                      <a16:creationId xmlns:a16="http://schemas.microsoft.com/office/drawing/2014/main" id="{66A1BA9F-8C46-6042-8821-5AEE300B25FE}"/>
                    </a:ext>
                  </a:extLst>
                </p:cNvPr>
                <p:cNvGrpSpPr/>
                <p:nvPr/>
              </p:nvGrpSpPr>
              <p:grpSpPr>
                <a:xfrm>
                  <a:off x="1003627" y="5029277"/>
                  <a:ext cx="3382788" cy="129286"/>
                  <a:chOff x="628651" y="3919009"/>
                  <a:chExt cx="3382788" cy="129286"/>
                </a:xfrm>
              </p:grpSpPr>
              <p:sp>
                <p:nvSpPr>
                  <p:cNvPr id="390" name="Pentagon 389">
                    <a:extLst>
                      <a:ext uri="{FF2B5EF4-FFF2-40B4-BE49-F238E27FC236}">
                        <a16:creationId xmlns:a16="http://schemas.microsoft.com/office/drawing/2014/main" id="{21DAE3F3-C1CA-174D-9EE5-CCF70F2E4F75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91" name="Pentagon 390">
                    <a:extLst>
                      <a:ext uri="{FF2B5EF4-FFF2-40B4-BE49-F238E27FC236}">
                        <a16:creationId xmlns:a16="http://schemas.microsoft.com/office/drawing/2014/main" id="{D41D5997-1DD9-BB46-BF89-C7A0FF2149F8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435439" y="3919009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389" name="Elbow Connector 388">
                  <a:extLst>
                    <a:ext uri="{FF2B5EF4-FFF2-40B4-BE49-F238E27FC236}">
                      <a16:creationId xmlns:a16="http://schemas.microsoft.com/office/drawing/2014/main" id="{EDF05E2A-6EA7-5847-8055-5E7FFA72F578}"/>
                    </a:ext>
                  </a:extLst>
                </p:cNvPr>
                <p:cNvCxnSpPr>
                  <a:cxnSpLocks/>
                  <a:stCxn id="390" idx="3"/>
                  <a:endCxn id="391" idx="3"/>
                </p:cNvCxnSpPr>
                <p:nvPr/>
              </p:nvCxnSpPr>
              <p:spPr>
                <a:xfrm flipV="1">
                  <a:off x="1579627" y="5092276"/>
                  <a:ext cx="2230788" cy="3288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5" name="Group 324">
                <a:extLst>
                  <a:ext uri="{FF2B5EF4-FFF2-40B4-BE49-F238E27FC236}">
                    <a16:creationId xmlns:a16="http://schemas.microsoft.com/office/drawing/2014/main" id="{3C0D52A4-0544-6740-A44F-FF7028A3F52D}"/>
                  </a:ext>
                </a:extLst>
              </p:cNvPr>
              <p:cNvGrpSpPr/>
              <p:nvPr/>
            </p:nvGrpSpPr>
            <p:grpSpPr>
              <a:xfrm>
                <a:off x="6996472" y="3838235"/>
                <a:ext cx="1461015" cy="126000"/>
                <a:chOff x="628651" y="3922295"/>
                <a:chExt cx="1461015" cy="126000"/>
              </a:xfrm>
            </p:grpSpPr>
            <p:sp>
              <p:nvSpPr>
                <p:cNvPr id="385" name="Pentagon 384">
                  <a:extLst>
                    <a:ext uri="{FF2B5EF4-FFF2-40B4-BE49-F238E27FC236}">
                      <a16:creationId xmlns:a16="http://schemas.microsoft.com/office/drawing/2014/main" id="{461F840C-82E2-EF42-BFCD-B660139C368C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6" name="Pentagon 385">
                  <a:extLst>
                    <a:ext uri="{FF2B5EF4-FFF2-40B4-BE49-F238E27FC236}">
                      <a16:creationId xmlns:a16="http://schemas.microsoft.com/office/drawing/2014/main" id="{E14B9E8D-ED7C-6E44-B8EA-C0014500B0CC}"/>
                    </a:ext>
                  </a:extLst>
                </p:cNvPr>
                <p:cNvSpPr/>
                <p:nvPr/>
              </p:nvSpPr>
              <p:spPr>
                <a:xfrm rot="10800000">
                  <a:off x="15136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7" name="Elbow Connector 386">
                  <a:extLst>
                    <a:ext uri="{FF2B5EF4-FFF2-40B4-BE49-F238E27FC236}">
                      <a16:creationId xmlns:a16="http://schemas.microsoft.com/office/drawing/2014/main" id="{88D30C31-2FE3-9943-BEF4-39572EDEC6F1}"/>
                    </a:ext>
                  </a:extLst>
                </p:cNvPr>
                <p:cNvCxnSpPr>
                  <a:cxnSpLocks/>
                  <a:stCxn id="385" idx="3"/>
                  <a:endCxn id="386" idx="3"/>
                </p:cNvCxnSpPr>
                <p:nvPr/>
              </p:nvCxnSpPr>
              <p:spPr>
                <a:xfrm flipV="1">
                  <a:off x="1204651" y="3985294"/>
                  <a:ext cx="3090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6" name="Group 325">
                <a:extLst>
                  <a:ext uri="{FF2B5EF4-FFF2-40B4-BE49-F238E27FC236}">
                    <a16:creationId xmlns:a16="http://schemas.microsoft.com/office/drawing/2014/main" id="{A4ABE27E-DAE6-DC4C-83F0-AAD08F00D139}"/>
                  </a:ext>
                </a:extLst>
              </p:cNvPr>
              <p:cNvGrpSpPr/>
              <p:nvPr/>
            </p:nvGrpSpPr>
            <p:grpSpPr>
              <a:xfrm>
                <a:off x="5930719" y="2896315"/>
                <a:ext cx="1727021" cy="126000"/>
                <a:chOff x="628651" y="3922295"/>
                <a:chExt cx="1727021" cy="126000"/>
              </a:xfrm>
            </p:grpSpPr>
            <p:sp>
              <p:nvSpPr>
                <p:cNvPr id="382" name="Pentagon 381">
                  <a:extLst>
                    <a:ext uri="{FF2B5EF4-FFF2-40B4-BE49-F238E27FC236}">
                      <a16:creationId xmlns:a16="http://schemas.microsoft.com/office/drawing/2014/main" id="{C17F3F05-6659-8249-97A6-9186D8DD39CC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3" name="Pentagon 382">
                  <a:extLst>
                    <a:ext uri="{FF2B5EF4-FFF2-40B4-BE49-F238E27FC236}">
                      <a16:creationId xmlns:a16="http://schemas.microsoft.com/office/drawing/2014/main" id="{99BE4F3E-8610-7F47-A650-F371D80100AA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84" name="Elbow Connector 383">
                  <a:extLst>
                    <a:ext uri="{FF2B5EF4-FFF2-40B4-BE49-F238E27FC236}">
                      <a16:creationId xmlns:a16="http://schemas.microsoft.com/office/drawing/2014/main" id="{84C47673-7701-8149-AE8B-55E9FB4BA902}"/>
                    </a:ext>
                  </a:extLst>
                </p:cNvPr>
                <p:cNvCxnSpPr>
                  <a:endCxn id="383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7" name="Group 326">
                <a:extLst>
                  <a:ext uri="{FF2B5EF4-FFF2-40B4-BE49-F238E27FC236}">
                    <a16:creationId xmlns:a16="http://schemas.microsoft.com/office/drawing/2014/main" id="{E467AA07-C206-8D4F-AB1D-0C228DCD303D}"/>
                  </a:ext>
                </a:extLst>
              </p:cNvPr>
              <p:cNvGrpSpPr/>
              <p:nvPr/>
            </p:nvGrpSpPr>
            <p:grpSpPr>
              <a:xfrm>
                <a:off x="6927233" y="4230202"/>
                <a:ext cx="1461015" cy="126000"/>
                <a:chOff x="628651" y="3922295"/>
                <a:chExt cx="1461015" cy="126000"/>
              </a:xfrm>
            </p:grpSpPr>
            <p:sp>
              <p:nvSpPr>
                <p:cNvPr id="379" name="Pentagon 378">
                  <a:extLst>
                    <a:ext uri="{FF2B5EF4-FFF2-40B4-BE49-F238E27FC236}">
                      <a16:creationId xmlns:a16="http://schemas.microsoft.com/office/drawing/2014/main" id="{9A32C1D4-DDC0-2146-8773-8F30C065A3FB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0" name="Pentagon 379">
                  <a:extLst>
                    <a:ext uri="{FF2B5EF4-FFF2-40B4-BE49-F238E27FC236}">
                      <a16:creationId xmlns:a16="http://schemas.microsoft.com/office/drawing/2014/main" id="{0102F3AD-AA99-C545-B92C-7B23EFBBBDE1}"/>
                    </a:ext>
                  </a:extLst>
                </p:cNvPr>
                <p:cNvSpPr/>
                <p:nvPr/>
              </p:nvSpPr>
              <p:spPr>
                <a:xfrm rot="10800000">
                  <a:off x="15136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1" name="Elbow Connector 380">
                  <a:extLst>
                    <a:ext uri="{FF2B5EF4-FFF2-40B4-BE49-F238E27FC236}">
                      <a16:creationId xmlns:a16="http://schemas.microsoft.com/office/drawing/2014/main" id="{56E116BE-8A40-C744-B717-32AC5B324849}"/>
                    </a:ext>
                  </a:extLst>
                </p:cNvPr>
                <p:cNvCxnSpPr>
                  <a:cxnSpLocks/>
                  <a:stCxn id="379" idx="3"/>
                  <a:endCxn id="380" idx="3"/>
                </p:cNvCxnSpPr>
                <p:nvPr/>
              </p:nvCxnSpPr>
              <p:spPr>
                <a:xfrm flipV="1">
                  <a:off x="1204651" y="3985294"/>
                  <a:ext cx="3090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8" name="Group 327">
                <a:extLst>
                  <a:ext uri="{FF2B5EF4-FFF2-40B4-BE49-F238E27FC236}">
                    <a16:creationId xmlns:a16="http://schemas.microsoft.com/office/drawing/2014/main" id="{6D44BC40-DE09-384F-8CF4-582B8828A6A2}"/>
                  </a:ext>
                </a:extLst>
              </p:cNvPr>
              <p:cNvGrpSpPr/>
              <p:nvPr/>
            </p:nvGrpSpPr>
            <p:grpSpPr>
              <a:xfrm>
                <a:off x="6844121" y="4411429"/>
                <a:ext cx="1261503" cy="126000"/>
                <a:chOff x="628651" y="3922295"/>
                <a:chExt cx="1261503" cy="126000"/>
              </a:xfrm>
            </p:grpSpPr>
            <p:sp>
              <p:nvSpPr>
                <p:cNvPr id="376" name="Pentagon 375">
                  <a:extLst>
                    <a:ext uri="{FF2B5EF4-FFF2-40B4-BE49-F238E27FC236}">
                      <a16:creationId xmlns:a16="http://schemas.microsoft.com/office/drawing/2014/main" id="{3180F7C4-3B59-EE41-B2A1-09D34846DBEA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7" name="Pentagon 376">
                  <a:extLst>
                    <a:ext uri="{FF2B5EF4-FFF2-40B4-BE49-F238E27FC236}">
                      <a16:creationId xmlns:a16="http://schemas.microsoft.com/office/drawing/2014/main" id="{DF8C7CDA-9BB0-E549-93E4-0C93F8F22248}"/>
                    </a:ext>
                  </a:extLst>
                </p:cNvPr>
                <p:cNvSpPr/>
                <p:nvPr/>
              </p:nvSpPr>
              <p:spPr>
                <a:xfrm rot="10800000">
                  <a:off x="1314154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78" name="Elbow Connector 377">
                  <a:extLst>
                    <a:ext uri="{FF2B5EF4-FFF2-40B4-BE49-F238E27FC236}">
                      <a16:creationId xmlns:a16="http://schemas.microsoft.com/office/drawing/2014/main" id="{58F55DEC-6512-9141-830F-42C6FC692B99}"/>
                    </a:ext>
                  </a:extLst>
                </p:cNvPr>
                <p:cNvCxnSpPr>
                  <a:cxnSpLocks/>
                  <a:stCxn id="376" idx="3"/>
                  <a:endCxn id="377" idx="3"/>
                </p:cNvCxnSpPr>
                <p:nvPr/>
              </p:nvCxnSpPr>
              <p:spPr>
                <a:xfrm flipV="1">
                  <a:off x="1204651" y="3985294"/>
                  <a:ext cx="109503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9" name="Group 328">
                <a:extLst>
                  <a:ext uri="{FF2B5EF4-FFF2-40B4-BE49-F238E27FC236}">
                    <a16:creationId xmlns:a16="http://schemas.microsoft.com/office/drawing/2014/main" id="{16D46220-239E-2C42-B31D-9D117687351A}"/>
                  </a:ext>
                </a:extLst>
              </p:cNvPr>
              <p:cNvGrpSpPr/>
              <p:nvPr/>
            </p:nvGrpSpPr>
            <p:grpSpPr>
              <a:xfrm>
                <a:off x="6748780" y="4600427"/>
                <a:ext cx="1554333" cy="126000"/>
                <a:chOff x="628651" y="3922295"/>
                <a:chExt cx="1554333" cy="126000"/>
              </a:xfrm>
            </p:grpSpPr>
            <p:sp>
              <p:nvSpPr>
                <p:cNvPr id="373" name="Pentagon 372">
                  <a:extLst>
                    <a:ext uri="{FF2B5EF4-FFF2-40B4-BE49-F238E27FC236}">
                      <a16:creationId xmlns:a16="http://schemas.microsoft.com/office/drawing/2014/main" id="{9A5462AD-53B8-4A4F-92C0-3871CA35629E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4" name="Pentagon 373">
                  <a:extLst>
                    <a:ext uri="{FF2B5EF4-FFF2-40B4-BE49-F238E27FC236}">
                      <a16:creationId xmlns:a16="http://schemas.microsoft.com/office/drawing/2014/main" id="{D47ED4ED-5A9F-CA4F-A5AF-863DCF8A7A62}"/>
                    </a:ext>
                  </a:extLst>
                </p:cNvPr>
                <p:cNvSpPr/>
                <p:nvPr/>
              </p:nvSpPr>
              <p:spPr>
                <a:xfrm rot="10800000">
                  <a:off x="1606984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75" name="Elbow Connector 374">
                  <a:extLst>
                    <a:ext uri="{FF2B5EF4-FFF2-40B4-BE49-F238E27FC236}">
                      <a16:creationId xmlns:a16="http://schemas.microsoft.com/office/drawing/2014/main" id="{8940C001-6F37-BB42-BF5A-D44F9F521EAD}"/>
                    </a:ext>
                  </a:extLst>
                </p:cNvPr>
                <p:cNvCxnSpPr>
                  <a:cxnSpLocks/>
                  <a:stCxn id="373" idx="3"/>
                  <a:endCxn id="374" idx="3"/>
                </p:cNvCxnSpPr>
                <p:nvPr/>
              </p:nvCxnSpPr>
              <p:spPr>
                <a:xfrm flipV="1">
                  <a:off x="1204651" y="3985294"/>
                  <a:ext cx="402333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0" name="Group 329">
                <a:extLst>
                  <a:ext uri="{FF2B5EF4-FFF2-40B4-BE49-F238E27FC236}">
                    <a16:creationId xmlns:a16="http://schemas.microsoft.com/office/drawing/2014/main" id="{E4CC2A0A-DC33-FC49-845C-D9D10F46398A}"/>
                  </a:ext>
                </a:extLst>
              </p:cNvPr>
              <p:cNvGrpSpPr/>
              <p:nvPr/>
            </p:nvGrpSpPr>
            <p:grpSpPr>
              <a:xfrm>
                <a:off x="4083637" y="2886438"/>
                <a:ext cx="1727021" cy="126000"/>
                <a:chOff x="628651" y="3922295"/>
                <a:chExt cx="1727021" cy="126000"/>
              </a:xfrm>
            </p:grpSpPr>
            <p:sp>
              <p:nvSpPr>
                <p:cNvPr id="370" name="Pentagon 369">
                  <a:extLst>
                    <a:ext uri="{FF2B5EF4-FFF2-40B4-BE49-F238E27FC236}">
                      <a16:creationId xmlns:a16="http://schemas.microsoft.com/office/drawing/2014/main" id="{7DC37003-CC45-6249-A46D-FBBB8F7B4643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1" name="Pentagon 370">
                  <a:extLst>
                    <a:ext uri="{FF2B5EF4-FFF2-40B4-BE49-F238E27FC236}">
                      <a16:creationId xmlns:a16="http://schemas.microsoft.com/office/drawing/2014/main" id="{A65EFD72-9C8C-444C-B084-39584E8FD528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72" name="Elbow Connector 371">
                  <a:extLst>
                    <a:ext uri="{FF2B5EF4-FFF2-40B4-BE49-F238E27FC236}">
                      <a16:creationId xmlns:a16="http://schemas.microsoft.com/office/drawing/2014/main" id="{4EF66EFF-FE47-C94E-9EEA-951547476250}"/>
                    </a:ext>
                  </a:extLst>
                </p:cNvPr>
                <p:cNvCxnSpPr>
                  <a:endCxn id="371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1" name="Group 330">
                <a:extLst>
                  <a:ext uri="{FF2B5EF4-FFF2-40B4-BE49-F238E27FC236}">
                    <a16:creationId xmlns:a16="http://schemas.microsoft.com/office/drawing/2014/main" id="{1DB108E2-62F9-E245-B4A8-B2030D699CF0}"/>
                  </a:ext>
                </a:extLst>
              </p:cNvPr>
              <p:cNvGrpSpPr/>
              <p:nvPr/>
            </p:nvGrpSpPr>
            <p:grpSpPr>
              <a:xfrm>
                <a:off x="4014866" y="3092652"/>
                <a:ext cx="1261503" cy="126000"/>
                <a:chOff x="628651" y="3922295"/>
                <a:chExt cx="1261503" cy="126000"/>
              </a:xfrm>
            </p:grpSpPr>
            <p:sp>
              <p:nvSpPr>
                <p:cNvPr id="367" name="Pentagon 366">
                  <a:extLst>
                    <a:ext uri="{FF2B5EF4-FFF2-40B4-BE49-F238E27FC236}">
                      <a16:creationId xmlns:a16="http://schemas.microsoft.com/office/drawing/2014/main" id="{778CAEC2-86D4-3F42-BF50-B8BA02B8A341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8" name="Pentagon 367">
                  <a:extLst>
                    <a:ext uri="{FF2B5EF4-FFF2-40B4-BE49-F238E27FC236}">
                      <a16:creationId xmlns:a16="http://schemas.microsoft.com/office/drawing/2014/main" id="{C5D5FABF-D5E2-4145-BC11-0316D821B301}"/>
                    </a:ext>
                  </a:extLst>
                </p:cNvPr>
                <p:cNvSpPr/>
                <p:nvPr/>
              </p:nvSpPr>
              <p:spPr>
                <a:xfrm rot="10800000">
                  <a:off x="1314154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69" name="Elbow Connector 368">
                  <a:extLst>
                    <a:ext uri="{FF2B5EF4-FFF2-40B4-BE49-F238E27FC236}">
                      <a16:creationId xmlns:a16="http://schemas.microsoft.com/office/drawing/2014/main" id="{4A75265F-295A-4F49-98D0-3356F04472DF}"/>
                    </a:ext>
                  </a:extLst>
                </p:cNvPr>
                <p:cNvCxnSpPr>
                  <a:cxnSpLocks/>
                  <a:stCxn id="367" idx="3"/>
                  <a:endCxn id="368" idx="3"/>
                </p:cNvCxnSpPr>
                <p:nvPr/>
              </p:nvCxnSpPr>
              <p:spPr>
                <a:xfrm flipV="1">
                  <a:off x="1204651" y="3985294"/>
                  <a:ext cx="109503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2" name="Group 331">
                <a:extLst>
                  <a:ext uri="{FF2B5EF4-FFF2-40B4-BE49-F238E27FC236}">
                    <a16:creationId xmlns:a16="http://schemas.microsoft.com/office/drawing/2014/main" id="{E49C2A3A-DC95-1E4C-A1A6-1E7A598FB5D9}"/>
                  </a:ext>
                </a:extLst>
              </p:cNvPr>
              <p:cNvGrpSpPr/>
              <p:nvPr/>
            </p:nvGrpSpPr>
            <p:grpSpPr>
              <a:xfrm>
                <a:off x="4306841" y="3468477"/>
                <a:ext cx="1727021" cy="126000"/>
                <a:chOff x="628651" y="3922295"/>
                <a:chExt cx="1727021" cy="126000"/>
              </a:xfrm>
            </p:grpSpPr>
            <p:sp>
              <p:nvSpPr>
                <p:cNvPr id="364" name="Pentagon 363">
                  <a:extLst>
                    <a:ext uri="{FF2B5EF4-FFF2-40B4-BE49-F238E27FC236}">
                      <a16:creationId xmlns:a16="http://schemas.microsoft.com/office/drawing/2014/main" id="{E1723B40-DC5C-3145-9C12-B789F9C61489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5" name="Pentagon 364">
                  <a:extLst>
                    <a:ext uri="{FF2B5EF4-FFF2-40B4-BE49-F238E27FC236}">
                      <a16:creationId xmlns:a16="http://schemas.microsoft.com/office/drawing/2014/main" id="{F85EC2C8-2E40-DA41-98CC-E4A28D78DBF4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66" name="Elbow Connector 365">
                  <a:extLst>
                    <a:ext uri="{FF2B5EF4-FFF2-40B4-BE49-F238E27FC236}">
                      <a16:creationId xmlns:a16="http://schemas.microsoft.com/office/drawing/2014/main" id="{2A950ADC-25D9-5248-AA6E-7BA5DC54AC47}"/>
                    </a:ext>
                  </a:extLst>
                </p:cNvPr>
                <p:cNvCxnSpPr>
                  <a:endCxn id="365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3" name="Group 332">
                <a:extLst>
                  <a:ext uri="{FF2B5EF4-FFF2-40B4-BE49-F238E27FC236}">
                    <a16:creationId xmlns:a16="http://schemas.microsoft.com/office/drawing/2014/main" id="{04A69780-AE3F-5946-AF98-87A49A7B9572}"/>
                  </a:ext>
                </a:extLst>
              </p:cNvPr>
              <p:cNvGrpSpPr/>
              <p:nvPr/>
            </p:nvGrpSpPr>
            <p:grpSpPr>
              <a:xfrm>
                <a:off x="4649317" y="3658948"/>
                <a:ext cx="1461015" cy="126000"/>
                <a:chOff x="628651" y="3922295"/>
                <a:chExt cx="1461015" cy="126000"/>
              </a:xfrm>
            </p:grpSpPr>
            <p:sp>
              <p:nvSpPr>
                <p:cNvPr id="361" name="Pentagon 360">
                  <a:extLst>
                    <a:ext uri="{FF2B5EF4-FFF2-40B4-BE49-F238E27FC236}">
                      <a16:creationId xmlns:a16="http://schemas.microsoft.com/office/drawing/2014/main" id="{00A04347-B9C0-5F4B-80F8-327C984E50F8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2" name="Pentagon 361">
                  <a:extLst>
                    <a:ext uri="{FF2B5EF4-FFF2-40B4-BE49-F238E27FC236}">
                      <a16:creationId xmlns:a16="http://schemas.microsoft.com/office/drawing/2014/main" id="{58C0DC9A-0A84-824A-A331-785E72767004}"/>
                    </a:ext>
                  </a:extLst>
                </p:cNvPr>
                <p:cNvSpPr/>
                <p:nvPr/>
              </p:nvSpPr>
              <p:spPr>
                <a:xfrm rot="10800000">
                  <a:off x="15136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63" name="Elbow Connector 362">
                  <a:extLst>
                    <a:ext uri="{FF2B5EF4-FFF2-40B4-BE49-F238E27FC236}">
                      <a16:creationId xmlns:a16="http://schemas.microsoft.com/office/drawing/2014/main" id="{8B4775C3-C0C0-D84E-9D56-F9FDDE487C81}"/>
                    </a:ext>
                  </a:extLst>
                </p:cNvPr>
                <p:cNvCxnSpPr>
                  <a:cxnSpLocks/>
                  <a:stCxn id="361" idx="3"/>
                  <a:endCxn id="362" idx="3"/>
                </p:cNvCxnSpPr>
                <p:nvPr/>
              </p:nvCxnSpPr>
              <p:spPr>
                <a:xfrm flipV="1">
                  <a:off x="1204651" y="3985294"/>
                  <a:ext cx="3090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4" name="Group 333">
                <a:extLst>
                  <a:ext uri="{FF2B5EF4-FFF2-40B4-BE49-F238E27FC236}">
                    <a16:creationId xmlns:a16="http://schemas.microsoft.com/office/drawing/2014/main" id="{843E1054-BBC8-594D-9E81-3635ACBBEB4E}"/>
                  </a:ext>
                </a:extLst>
              </p:cNvPr>
              <p:cNvGrpSpPr/>
              <p:nvPr/>
            </p:nvGrpSpPr>
            <p:grpSpPr>
              <a:xfrm>
                <a:off x="5409280" y="3093869"/>
                <a:ext cx="1957215" cy="126000"/>
                <a:chOff x="1003627" y="5032563"/>
                <a:chExt cx="1957215" cy="126000"/>
              </a:xfrm>
            </p:grpSpPr>
            <p:grpSp>
              <p:nvGrpSpPr>
                <p:cNvPr id="357" name="Group 356">
                  <a:extLst>
                    <a:ext uri="{FF2B5EF4-FFF2-40B4-BE49-F238E27FC236}">
                      <a16:creationId xmlns:a16="http://schemas.microsoft.com/office/drawing/2014/main" id="{FF2E68CE-CC51-AE46-92DF-C89FEB95DCC5}"/>
                    </a:ext>
                  </a:extLst>
                </p:cNvPr>
                <p:cNvGrpSpPr/>
                <p:nvPr/>
              </p:nvGrpSpPr>
              <p:grpSpPr>
                <a:xfrm>
                  <a:off x="1003627" y="5032563"/>
                  <a:ext cx="1957215" cy="126000"/>
                  <a:chOff x="628651" y="3922295"/>
                  <a:chExt cx="1957215" cy="126000"/>
                </a:xfrm>
              </p:grpSpPr>
              <p:sp>
                <p:nvSpPr>
                  <p:cNvPr id="359" name="Pentagon 358">
                    <a:extLst>
                      <a:ext uri="{FF2B5EF4-FFF2-40B4-BE49-F238E27FC236}">
                        <a16:creationId xmlns:a16="http://schemas.microsoft.com/office/drawing/2014/main" id="{8613CE8D-8445-AF49-8D8A-E94F6E5E5ECD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60" name="Pentagon 359">
                    <a:extLst>
                      <a:ext uri="{FF2B5EF4-FFF2-40B4-BE49-F238E27FC236}">
                        <a16:creationId xmlns:a16="http://schemas.microsoft.com/office/drawing/2014/main" id="{78DD6BCB-3F4F-384D-A89B-86B9112AAB23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0098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358" name="Elbow Connector 357">
                  <a:extLst>
                    <a:ext uri="{FF2B5EF4-FFF2-40B4-BE49-F238E27FC236}">
                      <a16:creationId xmlns:a16="http://schemas.microsoft.com/office/drawing/2014/main" id="{67899BD4-2F8E-AB40-9EC3-F196B9D8FB42}"/>
                    </a:ext>
                  </a:extLst>
                </p:cNvPr>
                <p:cNvCxnSpPr>
                  <a:cxnSpLocks/>
                  <a:stCxn id="359" idx="3"/>
                  <a:endCxn id="360" idx="3"/>
                </p:cNvCxnSpPr>
                <p:nvPr/>
              </p:nvCxnSpPr>
              <p:spPr>
                <a:xfrm flipV="1">
                  <a:off x="1579627" y="5095562"/>
                  <a:ext cx="8052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5" name="Group 334">
                <a:extLst>
                  <a:ext uri="{FF2B5EF4-FFF2-40B4-BE49-F238E27FC236}">
                    <a16:creationId xmlns:a16="http://schemas.microsoft.com/office/drawing/2014/main" id="{24F4D248-0127-6D44-A3BC-82016FCF019B}"/>
                  </a:ext>
                </a:extLst>
              </p:cNvPr>
              <p:cNvGrpSpPr/>
              <p:nvPr/>
            </p:nvGrpSpPr>
            <p:grpSpPr>
              <a:xfrm>
                <a:off x="6218719" y="3649235"/>
                <a:ext cx="1957215" cy="126000"/>
                <a:chOff x="1003627" y="5032563"/>
                <a:chExt cx="1957215" cy="126000"/>
              </a:xfrm>
            </p:grpSpPr>
            <p:grpSp>
              <p:nvGrpSpPr>
                <p:cNvPr id="353" name="Group 352">
                  <a:extLst>
                    <a:ext uri="{FF2B5EF4-FFF2-40B4-BE49-F238E27FC236}">
                      <a16:creationId xmlns:a16="http://schemas.microsoft.com/office/drawing/2014/main" id="{343DD309-D847-4D4D-9F84-96789719BBAD}"/>
                    </a:ext>
                  </a:extLst>
                </p:cNvPr>
                <p:cNvGrpSpPr/>
                <p:nvPr/>
              </p:nvGrpSpPr>
              <p:grpSpPr>
                <a:xfrm>
                  <a:off x="1003627" y="5032563"/>
                  <a:ext cx="1957215" cy="126000"/>
                  <a:chOff x="628651" y="3922295"/>
                  <a:chExt cx="1957215" cy="126000"/>
                </a:xfrm>
              </p:grpSpPr>
              <p:sp>
                <p:nvSpPr>
                  <p:cNvPr id="355" name="Pentagon 354">
                    <a:extLst>
                      <a:ext uri="{FF2B5EF4-FFF2-40B4-BE49-F238E27FC236}">
                        <a16:creationId xmlns:a16="http://schemas.microsoft.com/office/drawing/2014/main" id="{A461A3A7-11A6-F647-94DD-9AB0AB8DC618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56" name="Pentagon 355">
                    <a:extLst>
                      <a:ext uri="{FF2B5EF4-FFF2-40B4-BE49-F238E27FC236}">
                        <a16:creationId xmlns:a16="http://schemas.microsoft.com/office/drawing/2014/main" id="{4F22DB81-3378-FF47-A350-1D2C4A27336E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0098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354" name="Elbow Connector 353">
                  <a:extLst>
                    <a:ext uri="{FF2B5EF4-FFF2-40B4-BE49-F238E27FC236}">
                      <a16:creationId xmlns:a16="http://schemas.microsoft.com/office/drawing/2014/main" id="{EA42ACFF-7B19-8E42-A697-42C961D736BD}"/>
                    </a:ext>
                  </a:extLst>
                </p:cNvPr>
                <p:cNvCxnSpPr>
                  <a:cxnSpLocks/>
                  <a:stCxn id="355" idx="3"/>
                  <a:endCxn id="356" idx="3"/>
                </p:cNvCxnSpPr>
                <p:nvPr/>
              </p:nvCxnSpPr>
              <p:spPr>
                <a:xfrm flipV="1">
                  <a:off x="1579627" y="5095562"/>
                  <a:ext cx="8052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6" name="Group 335">
                <a:extLst>
                  <a:ext uri="{FF2B5EF4-FFF2-40B4-BE49-F238E27FC236}">
                    <a16:creationId xmlns:a16="http://schemas.microsoft.com/office/drawing/2014/main" id="{38E14DB1-6CAC-5848-A775-BCAF8AC47A0B}"/>
                  </a:ext>
                </a:extLst>
              </p:cNvPr>
              <p:cNvGrpSpPr/>
              <p:nvPr/>
            </p:nvGrpSpPr>
            <p:grpSpPr>
              <a:xfrm>
                <a:off x="6864733" y="4034734"/>
                <a:ext cx="1727021" cy="126000"/>
                <a:chOff x="628651" y="3922295"/>
                <a:chExt cx="1727021" cy="126000"/>
              </a:xfrm>
            </p:grpSpPr>
            <p:sp>
              <p:nvSpPr>
                <p:cNvPr id="350" name="Pentagon 349">
                  <a:extLst>
                    <a:ext uri="{FF2B5EF4-FFF2-40B4-BE49-F238E27FC236}">
                      <a16:creationId xmlns:a16="http://schemas.microsoft.com/office/drawing/2014/main" id="{C73BAA38-D75B-0847-B2B8-1991F8EC9241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1" name="Pentagon 350">
                  <a:extLst>
                    <a:ext uri="{FF2B5EF4-FFF2-40B4-BE49-F238E27FC236}">
                      <a16:creationId xmlns:a16="http://schemas.microsoft.com/office/drawing/2014/main" id="{539BFB2B-F4B7-8046-AB48-5304A4B485B0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52" name="Elbow Connector 351">
                  <a:extLst>
                    <a:ext uri="{FF2B5EF4-FFF2-40B4-BE49-F238E27FC236}">
                      <a16:creationId xmlns:a16="http://schemas.microsoft.com/office/drawing/2014/main" id="{DA531A25-A633-5F46-9175-B23654D5D2AD}"/>
                    </a:ext>
                  </a:extLst>
                </p:cNvPr>
                <p:cNvCxnSpPr>
                  <a:endCxn id="351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7" name="Group 336">
                <a:extLst>
                  <a:ext uri="{FF2B5EF4-FFF2-40B4-BE49-F238E27FC236}">
                    <a16:creationId xmlns:a16="http://schemas.microsoft.com/office/drawing/2014/main" id="{73E9D63B-46D9-4741-93DC-DF7F222D810C}"/>
                  </a:ext>
                </a:extLst>
              </p:cNvPr>
              <p:cNvGrpSpPr/>
              <p:nvPr/>
            </p:nvGrpSpPr>
            <p:grpSpPr>
              <a:xfrm>
                <a:off x="6050012" y="3293660"/>
                <a:ext cx="1727021" cy="126000"/>
                <a:chOff x="628651" y="3922295"/>
                <a:chExt cx="1727021" cy="126000"/>
              </a:xfrm>
            </p:grpSpPr>
            <p:sp>
              <p:nvSpPr>
                <p:cNvPr id="347" name="Pentagon 346">
                  <a:extLst>
                    <a:ext uri="{FF2B5EF4-FFF2-40B4-BE49-F238E27FC236}">
                      <a16:creationId xmlns:a16="http://schemas.microsoft.com/office/drawing/2014/main" id="{0F153006-32BC-9641-84A7-A90411634921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8" name="Pentagon 347">
                  <a:extLst>
                    <a:ext uri="{FF2B5EF4-FFF2-40B4-BE49-F238E27FC236}">
                      <a16:creationId xmlns:a16="http://schemas.microsoft.com/office/drawing/2014/main" id="{0F4580A6-37F5-1140-BDEF-7297D92C21FC}"/>
                    </a:ext>
                  </a:extLst>
                </p:cNvPr>
                <p:cNvSpPr/>
                <p:nvPr/>
              </p:nvSpPr>
              <p:spPr>
                <a:xfrm rot="10800000">
                  <a:off x="1779672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49" name="Elbow Connector 348">
                  <a:extLst>
                    <a:ext uri="{FF2B5EF4-FFF2-40B4-BE49-F238E27FC236}">
                      <a16:creationId xmlns:a16="http://schemas.microsoft.com/office/drawing/2014/main" id="{F3724C31-5CC4-4043-8AB8-0BF9C9447C52}"/>
                    </a:ext>
                  </a:extLst>
                </p:cNvPr>
                <p:cNvCxnSpPr>
                  <a:endCxn id="348" idx="3"/>
                </p:cNvCxnSpPr>
                <p:nvPr/>
              </p:nvCxnSpPr>
              <p:spPr>
                <a:xfrm flipV="1">
                  <a:off x="1204651" y="3985294"/>
                  <a:ext cx="575021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8" name="Group 337">
                <a:extLst>
                  <a:ext uri="{FF2B5EF4-FFF2-40B4-BE49-F238E27FC236}">
                    <a16:creationId xmlns:a16="http://schemas.microsoft.com/office/drawing/2014/main" id="{F27C4871-DA76-C141-8F47-0C6729A2F22C}"/>
                  </a:ext>
                </a:extLst>
              </p:cNvPr>
              <p:cNvGrpSpPr/>
              <p:nvPr/>
            </p:nvGrpSpPr>
            <p:grpSpPr>
              <a:xfrm>
                <a:off x="6155352" y="3466972"/>
                <a:ext cx="1261503" cy="126000"/>
                <a:chOff x="628651" y="3922295"/>
                <a:chExt cx="1261503" cy="126000"/>
              </a:xfrm>
            </p:grpSpPr>
            <p:sp>
              <p:nvSpPr>
                <p:cNvPr id="344" name="Pentagon 343">
                  <a:extLst>
                    <a:ext uri="{FF2B5EF4-FFF2-40B4-BE49-F238E27FC236}">
                      <a16:creationId xmlns:a16="http://schemas.microsoft.com/office/drawing/2014/main" id="{74FB8912-6454-DD4D-8078-C03E68A66361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5" name="Pentagon 344">
                  <a:extLst>
                    <a:ext uri="{FF2B5EF4-FFF2-40B4-BE49-F238E27FC236}">
                      <a16:creationId xmlns:a16="http://schemas.microsoft.com/office/drawing/2014/main" id="{4AFC85BB-604B-E94E-BBBA-5355B448AFD8}"/>
                    </a:ext>
                  </a:extLst>
                </p:cNvPr>
                <p:cNvSpPr/>
                <p:nvPr/>
              </p:nvSpPr>
              <p:spPr>
                <a:xfrm rot="10800000">
                  <a:off x="1314154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46" name="Elbow Connector 345">
                  <a:extLst>
                    <a:ext uri="{FF2B5EF4-FFF2-40B4-BE49-F238E27FC236}">
                      <a16:creationId xmlns:a16="http://schemas.microsoft.com/office/drawing/2014/main" id="{8CECDF39-B777-334D-9E1E-5F6C15AB7C5C}"/>
                    </a:ext>
                  </a:extLst>
                </p:cNvPr>
                <p:cNvCxnSpPr>
                  <a:cxnSpLocks/>
                  <a:stCxn id="344" idx="3"/>
                  <a:endCxn id="345" idx="3"/>
                </p:cNvCxnSpPr>
                <p:nvPr/>
              </p:nvCxnSpPr>
              <p:spPr>
                <a:xfrm flipV="1">
                  <a:off x="1204651" y="3985294"/>
                  <a:ext cx="109503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9" name="Pentagon 338">
                <a:extLst>
                  <a:ext uri="{FF2B5EF4-FFF2-40B4-BE49-F238E27FC236}">
                    <a16:creationId xmlns:a16="http://schemas.microsoft.com/office/drawing/2014/main" id="{B17DBCF9-F31D-4342-85E0-2E2EC77CD2B9}"/>
                  </a:ext>
                </a:extLst>
              </p:cNvPr>
              <p:cNvSpPr/>
              <p:nvPr/>
            </p:nvSpPr>
            <p:spPr>
              <a:xfrm>
                <a:off x="6169837" y="4806230"/>
                <a:ext cx="288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0" name="Pentagon 339">
                <a:extLst>
                  <a:ext uri="{FF2B5EF4-FFF2-40B4-BE49-F238E27FC236}">
                    <a16:creationId xmlns:a16="http://schemas.microsoft.com/office/drawing/2014/main" id="{0021B3C5-0949-474D-A957-D3D1CDF647BD}"/>
                  </a:ext>
                </a:extLst>
              </p:cNvPr>
              <p:cNvSpPr/>
              <p:nvPr/>
            </p:nvSpPr>
            <p:spPr>
              <a:xfrm rot="10800000">
                <a:off x="6823746" y="4806230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41" name="Elbow Connector 340">
                <a:extLst>
                  <a:ext uri="{FF2B5EF4-FFF2-40B4-BE49-F238E27FC236}">
                    <a16:creationId xmlns:a16="http://schemas.microsoft.com/office/drawing/2014/main" id="{852AB847-F49A-BC48-9E46-AFC64B8420A4}"/>
                  </a:ext>
                </a:extLst>
              </p:cNvPr>
              <p:cNvCxnSpPr>
                <a:cxnSpLocks/>
                <a:stCxn id="339" idx="3"/>
                <a:endCxn id="340" idx="3"/>
              </p:cNvCxnSpPr>
              <p:nvPr/>
            </p:nvCxnSpPr>
            <p:spPr>
              <a:xfrm flipV="1">
                <a:off x="6457837" y="4869229"/>
                <a:ext cx="365909" cy="1"/>
              </a:xfrm>
              <a:prstGeom prst="bentConnector3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2" name="Pentagon 341">
                <a:extLst>
                  <a:ext uri="{FF2B5EF4-FFF2-40B4-BE49-F238E27FC236}">
                    <a16:creationId xmlns:a16="http://schemas.microsoft.com/office/drawing/2014/main" id="{45A502C9-15F7-6F49-82FC-A6DD2E7C82C2}"/>
                  </a:ext>
                </a:extLst>
              </p:cNvPr>
              <p:cNvSpPr/>
              <p:nvPr/>
            </p:nvSpPr>
            <p:spPr>
              <a:xfrm>
                <a:off x="3636926" y="4806230"/>
                <a:ext cx="288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43" name="Straight Connector 342">
                <a:extLst>
                  <a:ext uri="{FF2B5EF4-FFF2-40B4-BE49-F238E27FC236}">
                    <a16:creationId xmlns:a16="http://schemas.microsoft.com/office/drawing/2014/main" id="{63C1938C-8B5D-844F-8E30-0FB17BD5034B}"/>
                  </a:ext>
                </a:extLst>
              </p:cNvPr>
              <p:cNvCxnSpPr>
                <a:stCxn id="342" idx="3"/>
                <a:endCxn id="339" idx="1"/>
              </p:cNvCxnSpPr>
              <p:nvPr/>
            </p:nvCxnSpPr>
            <p:spPr>
              <a:xfrm>
                <a:off x="3924926" y="4869230"/>
                <a:ext cx="2244911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58" name="5-Point Star 457">
            <a:extLst>
              <a:ext uri="{FF2B5EF4-FFF2-40B4-BE49-F238E27FC236}">
                <a16:creationId xmlns:a16="http://schemas.microsoft.com/office/drawing/2014/main" id="{04D7F015-F818-F648-9C0D-9BD889C6E207}"/>
              </a:ext>
            </a:extLst>
          </p:cNvPr>
          <p:cNvSpPr/>
          <p:nvPr/>
        </p:nvSpPr>
        <p:spPr>
          <a:xfrm>
            <a:off x="389961" y="268047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5-Point Star 172">
            <a:extLst>
              <a:ext uri="{FF2B5EF4-FFF2-40B4-BE49-F238E27FC236}">
                <a16:creationId xmlns:a16="http://schemas.microsoft.com/office/drawing/2014/main" id="{CE852770-D46D-D745-B249-D22C655D2474}"/>
              </a:ext>
            </a:extLst>
          </p:cNvPr>
          <p:cNvSpPr/>
          <p:nvPr/>
        </p:nvSpPr>
        <p:spPr>
          <a:xfrm>
            <a:off x="1808624" y="2667027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959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33380-8382-654F-B13F-14F5DB4F7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Detecting CNVs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37E08-5528-0244-83C8-F7421F267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Read Counts (RC)</a:t>
            </a:r>
          </a:p>
        </p:txBody>
      </p: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DCB90E32-1AAB-D342-948E-6B4EF7A231B0}"/>
              </a:ext>
            </a:extLst>
          </p:cNvPr>
          <p:cNvGrpSpPr/>
          <p:nvPr/>
        </p:nvGrpSpPr>
        <p:grpSpPr>
          <a:xfrm>
            <a:off x="374400" y="2205750"/>
            <a:ext cx="8276170" cy="308418"/>
            <a:chOff x="628650" y="3481040"/>
            <a:chExt cx="8276170" cy="308418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252517F-7E23-9044-A58E-2EC30B4B2A3B}"/>
                </a:ext>
              </a:extLst>
            </p:cNvPr>
            <p:cNvCxnSpPr>
              <a:cxnSpLocks/>
            </p:cNvCxnSpPr>
            <p:nvPr/>
          </p:nvCxnSpPr>
          <p:spPr>
            <a:xfrm>
              <a:off x="628650" y="3767640"/>
              <a:ext cx="8249536" cy="0"/>
            </a:xfrm>
            <a:prstGeom prst="line">
              <a:avLst/>
            </a:prstGeom>
            <a:ln>
              <a:solidFill>
                <a:srgbClr val="193B68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6597602-BCFC-F04B-9E39-657B22F52DEA}"/>
                </a:ext>
              </a:extLst>
            </p:cNvPr>
            <p:cNvSpPr txBox="1"/>
            <p:nvPr/>
          </p:nvSpPr>
          <p:spPr>
            <a:xfrm>
              <a:off x="7220399" y="3481040"/>
              <a:ext cx="1684421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rgbClr val="193B68"/>
                  </a:solidFill>
                </a:rPr>
                <a:t>Reference genome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12D4BE5-82A1-4B46-A71C-D8E04CBDD71E}"/>
              </a:ext>
            </a:extLst>
          </p:cNvPr>
          <p:cNvGrpSpPr/>
          <p:nvPr/>
        </p:nvGrpSpPr>
        <p:grpSpPr>
          <a:xfrm>
            <a:off x="466973" y="2731664"/>
            <a:ext cx="1261503" cy="126000"/>
            <a:chOff x="628651" y="3922295"/>
            <a:chExt cx="1261503" cy="126000"/>
          </a:xfrm>
        </p:grpSpPr>
        <p:sp>
          <p:nvSpPr>
            <p:cNvPr id="11" name="Pentagon 10">
              <a:extLst>
                <a:ext uri="{FF2B5EF4-FFF2-40B4-BE49-F238E27FC236}">
                  <a16:creationId xmlns:a16="http://schemas.microsoft.com/office/drawing/2014/main" id="{6EE9C80A-8D27-E847-903C-55D13EE2B4D1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Pentagon 12">
              <a:extLst>
                <a:ext uri="{FF2B5EF4-FFF2-40B4-BE49-F238E27FC236}">
                  <a16:creationId xmlns:a16="http://schemas.microsoft.com/office/drawing/2014/main" id="{FE861D92-8DDB-354E-834B-37F87943CC89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5" name="Elbow Connector 14">
              <a:extLst>
                <a:ext uri="{FF2B5EF4-FFF2-40B4-BE49-F238E27FC236}">
                  <a16:creationId xmlns:a16="http://schemas.microsoft.com/office/drawing/2014/main" id="{0DE4741D-55AF-6C44-95DF-12D021227583}"/>
                </a:ext>
              </a:extLst>
            </p:cNvPr>
            <p:cNvCxnSpPr>
              <a:cxnSpLocks/>
              <a:stCxn id="11" idx="3"/>
              <a:endCxn id="13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DDAD9A5-DF45-4143-BB68-4DB73EFEE848}"/>
              </a:ext>
            </a:extLst>
          </p:cNvPr>
          <p:cNvGrpSpPr/>
          <p:nvPr/>
        </p:nvGrpSpPr>
        <p:grpSpPr>
          <a:xfrm>
            <a:off x="618882" y="2905399"/>
            <a:ext cx="1461015" cy="126000"/>
            <a:chOff x="628651" y="3922295"/>
            <a:chExt cx="1461015" cy="126000"/>
          </a:xfrm>
        </p:grpSpPr>
        <p:sp>
          <p:nvSpPr>
            <p:cNvPr id="18" name="Pentagon 17">
              <a:extLst>
                <a:ext uri="{FF2B5EF4-FFF2-40B4-BE49-F238E27FC236}">
                  <a16:creationId xmlns:a16="http://schemas.microsoft.com/office/drawing/2014/main" id="{7FF24B15-AE14-AC43-A177-96A6F7F7CC8E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Pentagon 18">
              <a:extLst>
                <a:ext uri="{FF2B5EF4-FFF2-40B4-BE49-F238E27FC236}">
                  <a16:creationId xmlns:a16="http://schemas.microsoft.com/office/drawing/2014/main" id="{8A3F958B-850E-E048-8574-391FDCF3C7C4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AE2053EB-AF7D-FD4C-8031-2B6B14219A07}"/>
                </a:ext>
              </a:extLst>
            </p:cNvPr>
            <p:cNvCxnSpPr>
              <a:cxnSpLocks/>
              <a:stCxn id="18" idx="3"/>
              <a:endCxn id="19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9642D3A-AA29-0649-9A8E-2158030312D0}"/>
              </a:ext>
            </a:extLst>
          </p:cNvPr>
          <p:cNvGrpSpPr/>
          <p:nvPr/>
        </p:nvGrpSpPr>
        <p:grpSpPr>
          <a:xfrm>
            <a:off x="576965" y="3094396"/>
            <a:ext cx="1727021" cy="126000"/>
            <a:chOff x="628651" y="3922295"/>
            <a:chExt cx="1727021" cy="126000"/>
          </a:xfrm>
        </p:grpSpPr>
        <p:sp>
          <p:nvSpPr>
            <p:cNvPr id="22" name="Pentagon 21">
              <a:extLst>
                <a:ext uri="{FF2B5EF4-FFF2-40B4-BE49-F238E27FC236}">
                  <a16:creationId xmlns:a16="http://schemas.microsoft.com/office/drawing/2014/main" id="{4B50DDC4-0DF4-7143-B478-556D75350C10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Pentagon 22">
              <a:extLst>
                <a:ext uri="{FF2B5EF4-FFF2-40B4-BE49-F238E27FC236}">
                  <a16:creationId xmlns:a16="http://schemas.microsoft.com/office/drawing/2014/main" id="{98C05892-02B8-F942-8D9F-561947DE5BD0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Elbow Connector 23">
              <a:extLst>
                <a:ext uri="{FF2B5EF4-FFF2-40B4-BE49-F238E27FC236}">
                  <a16:creationId xmlns:a16="http://schemas.microsoft.com/office/drawing/2014/main" id="{E068F6A1-016A-4F44-981F-730DE41A7270}"/>
                </a:ext>
              </a:extLst>
            </p:cNvPr>
            <p:cNvCxnSpPr>
              <a:endCxn id="23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F21C9892-053B-ED42-8B40-C79219D13FFC}"/>
              </a:ext>
            </a:extLst>
          </p:cNvPr>
          <p:cNvGrpSpPr/>
          <p:nvPr/>
        </p:nvGrpSpPr>
        <p:grpSpPr>
          <a:xfrm>
            <a:off x="496143" y="3280382"/>
            <a:ext cx="1727021" cy="126000"/>
            <a:chOff x="628651" y="3922295"/>
            <a:chExt cx="1727021" cy="126000"/>
          </a:xfrm>
        </p:grpSpPr>
        <p:sp>
          <p:nvSpPr>
            <p:cNvPr id="71" name="Pentagon 70">
              <a:extLst>
                <a:ext uri="{FF2B5EF4-FFF2-40B4-BE49-F238E27FC236}">
                  <a16:creationId xmlns:a16="http://schemas.microsoft.com/office/drawing/2014/main" id="{A04F9F95-5B82-6347-9DBF-53F87F92E1C6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Pentagon 71">
              <a:extLst>
                <a:ext uri="{FF2B5EF4-FFF2-40B4-BE49-F238E27FC236}">
                  <a16:creationId xmlns:a16="http://schemas.microsoft.com/office/drawing/2014/main" id="{78AA3AA1-3620-6C4A-9880-94E8152C2AFB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Elbow Connector 72">
              <a:extLst>
                <a:ext uri="{FF2B5EF4-FFF2-40B4-BE49-F238E27FC236}">
                  <a16:creationId xmlns:a16="http://schemas.microsoft.com/office/drawing/2014/main" id="{7AE1A943-0CA3-9C41-BD0D-D1C2A5BC4D63}"/>
                </a:ext>
              </a:extLst>
            </p:cNvPr>
            <p:cNvCxnSpPr>
              <a:endCxn id="72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D88DA2EA-790D-0B46-8F77-A26C1D3AE104}"/>
              </a:ext>
            </a:extLst>
          </p:cNvPr>
          <p:cNvGrpSpPr/>
          <p:nvPr/>
        </p:nvGrpSpPr>
        <p:grpSpPr>
          <a:xfrm>
            <a:off x="641867" y="3462021"/>
            <a:ext cx="1727021" cy="126000"/>
            <a:chOff x="628651" y="3922295"/>
            <a:chExt cx="1727021" cy="126000"/>
          </a:xfrm>
        </p:grpSpPr>
        <p:sp>
          <p:nvSpPr>
            <p:cNvPr id="75" name="Pentagon 74">
              <a:extLst>
                <a:ext uri="{FF2B5EF4-FFF2-40B4-BE49-F238E27FC236}">
                  <a16:creationId xmlns:a16="http://schemas.microsoft.com/office/drawing/2014/main" id="{64243894-2925-B744-8474-CC2857D69B9A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Pentagon 75">
              <a:extLst>
                <a:ext uri="{FF2B5EF4-FFF2-40B4-BE49-F238E27FC236}">
                  <a16:creationId xmlns:a16="http://schemas.microsoft.com/office/drawing/2014/main" id="{C5A37F57-DAB8-F84E-BE96-27D75C87A675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Elbow Connector 76">
              <a:extLst>
                <a:ext uri="{FF2B5EF4-FFF2-40B4-BE49-F238E27FC236}">
                  <a16:creationId xmlns:a16="http://schemas.microsoft.com/office/drawing/2014/main" id="{97574432-20BF-A642-9100-7EFEE4C539D0}"/>
                </a:ext>
              </a:extLst>
            </p:cNvPr>
            <p:cNvCxnSpPr>
              <a:endCxn id="76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E4DA0B5A-BC87-044F-9945-B6D9B0E78EAD}"/>
              </a:ext>
            </a:extLst>
          </p:cNvPr>
          <p:cNvGrpSpPr/>
          <p:nvPr/>
        </p:nvGrpSpPr>
        <p:grpSpPr>
          <a:xfrm>
            <a:off x="752350" y="3651018"/>
            <a:ext cx="1727021" cy="126000"/>
            <a:chOff x="628651" y="3922295"/>
            <a:chExt cx="1727021" cy="126000"/>
          </a:xfrm>
        </p:grpSpPr>
        <p:sp>
          <p:nvSpPr>
            <p:cNvPr id="83" name="Pentagon 82">
              <a:extLst>
                <a:ext uri="{FF2B5EF4-FFF2-40B4-BE49-F238E27FC236}">
                  <a16:creationId xmlns:a16="http://schemas.microsoft.com/office/drawing/2014/main" id="{A123FDC2-4E33-A948-9174-0824F7D9DD10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Pentagon 83">
              <a:extLst>
                <a:ext uri="{FF2B5EF4-FFF2-40B4-BE49-F238E27FC236}">
                  <a16:creationId xmlns:a16="http://schemas.microsoft.com/office/drawing/2014/main" id="{D29E0116-99FE-324D-B074-97BBFB38C0C5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Elbow Connector 84">
              <a:extLst>
                <a:ext uri="{FF2B5EF4-FFF2-40B4-BE49-F238E27FC236}">
                  <a16:creationId xmlns:a16="http://schemas.microsoft.com/office/drawing/2014/main" id="{BAF18709-99B0-AC47-ACB1-71CF2E897766}"/>
                </a:ext>
              </a:extLst>
            </p:cNvPr>
            <p:cNvCxnSpPr>
              <a:endCxn id="84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F616F46B-736F-C540-A4EA-35B1FF69E80C}"/>
              </a:ext>
            </a:extLst>
          </p:cNvPr>
          <p:cNvGrpSpPr/>
          <p:nvPr/>
        </p:nvGrpSpPr>
        <p:grpSpPr>
          <a:xfrm>
            <a:off x="1099599" y="4030929"/>
            <a:ext cx="1727021" cy="126000"/>
            <a:chOff x="628651" y="3922295"/>
            <a:chExt cx="1727021" cy="126000"/>
          </a:xfrm>
        </p:grpSpPr>
        <p:sp>
          <p:nvSpPr>
            <p:cNvPr id="87" name="Pentagon 86">
              <a:extLst>
                <a:ext uri="{FF2B5EF4-FFF2-40B4-BE49-F238E27FC236}">
                  <a16:creationId xmlns:a16="http://schemas.microsoft.com/office/drawing/2014/main" id="{DC923261-B287-0048-90F4-188306B94AA0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Pentagon 87">
              <a:extLst>
                <a:ext uri="{FF2B5EF4-FFF2-40B4-BE49-F238E27FC236}">
                  <a16:creationId xmlns:a16="http://schemas.microsoft.com/office/drawing/2014/main" id="{A646F31C-55D4-394B-A20C-4494424490B2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Elbow Connector 88">
              <a:extLst>
                <a:ext uri="{FF2B5EF4-FFF2-40B4-BE49-F238E27FC236}">
                  <a16:creationId xmlns:a16="http://schemas.microsoft.com/office/drawing/2014/main" id="{6A257783-15B3-144D-8526-331E228FB8A1}"/>
                </a:ext>
              </a:extLst>
            </p:cNvPr>
            <p:cNvCxnSpPr>
              <a:endCxn id="88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BF32355-D3FC-8F47-BC22-3DB6B5A19BBB}"/>
              </a:ext>
            </a:extLst>
          </p:cNvPr>
          <p:cNvGrpSpPr/>
          <p:nvPr/>
        </p:nvGrpSpPr>
        <p:grpSpPr>
          <a:xfrm>
            <a:off x="841949" y="3841932"/>
            <a:ext cx="1957215" cy="126000"/>
            <a:chOff x="1003627" y="5032563"/>
            <a:chExt cx="1957215" cy="126000"/>
          </a:xfrm>
        </p:grpSpPr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A49AAEDF-6BE2-D646-ABB5-1C3FF7461EC5}"/>
                </a:ext>
              </a:extLst>
            </p:cNvPr>
            <p:cNvGrpSpPr/>
            <p:nvPr/>
          </p:nvGrpSpPr>
          <p:grpSpPr>
            <a:xfrm>
              <a:off x="1003627" y="5032563"/>
              <a:ext cx="1957215" cy="126000"/>
              <a:chOff x="628651" y="3922295"/>
              <a:chExt cx="1957215" cy="126000"/>
            </a:xfrm>
          </p:grpSpPr>
          <p:sp>
            <p:nvSpPr>
              <p:cNvPr id="79" name="Pentagon 78">
                <a:extLst>
                  <a:ext uri="{FF2B5EF4-FFF2-40B4-BE49-F238E27FC236}">
                    <a16:creationId xmlns:a16="http://schemas.microsoft.com/office/drawing/2014/main" id="{DA134E60-9966-EF42-8C68-7B1CAA712EEF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Pentagon 79">
                <a:extLst>
                  <a:ext uri="{FF2B5EF4-FFF2-40B4-BE49-F238E27FC236}">
                    <a16:creationId xmlns:a16="http://schemas.microsoft.com/office/drawing/2014/main" id="{44FD8D43-8348-D54F-8ACA-6DE54CB692F0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3" name="Elbow Connector 92">
              <a:extLst>
                <a:ext uri="{FF2B5EF4-FFF2-40B4-BE49-F238E27FC236}">
                  <a16:creationId xmlns:a16="http://schemas.microsoft.com/office/drawing/2014/main" id="{FB7EF977-17C9-E64B-8911-0B1C60BE2F51}"/>
                </a:ext>
              </a:extLst>
            </p:cNvPr>
            <p:cNvCxnSpPr>
              <a:cxnSpLocks/>
              <a:stCxn id="79" idx="3"/>
              <a:endCxn id="80" idx="3"/>
            </p:cNvCxnSpPr>
            <p:nvPr/>
          </p:nvCxnSpPr>
          <p:spPr>
            <a:xfrm flipV="1">
              <a:off x="1579627" y="5095562"/>
              <a:ext cx="8052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1BF7161A-2ED6-C646-98D6-74EF029FDDA8}"/>
              </a:ext>
            </a:extLst>
          </p:cNvPr>
          <p:cNvGrpSpPr/>
          <p:nvPr/>
        </p:nvGrpSpPr>
        <p:grpSpPr>
          <a:xfrm>
            <a:off x="906882" y="4224418"/>
            <a:ext cx="1727021" cy="126000"/>
            <a:chOff x="628651" y="3922295"/>
            <a:chExt cx="1727021" cy="126000"/>
          </a:xfrm>
        </p:grpSpPr>
        <p:sp>
          <p:nvSpPr>
            <p:cNvPr id="96" name="Pentagon 95">
              <a:extLst>
                <a:ext uri="{FF2B5EF4-FFF2-40B4-BE49-F238E27FC236}">
                  <a16:creationId xmlns:a16="http://schemas.microsoft.com/office/drawing/2014/main" id="{76A5AD48-88D4-E541-94E4-E41751B72125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Pentagon 96">
              <a:extLst>
                <a:ext uri="{FF2B5EF4-FFF2-40B4-BE49-F238E27FC236}">
                  <a16:creationId xmlns:a16="http://schemas.microsoft.com/office/drawing/2014/main" id="{D8ABBA88-9097-C442-8A00-28A94B8F1A28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Elbow Connector 97">
              <a:extLst>
                <a:ext uri="{FF2B5EF4-FFF2-40B4-BE49-F238E27FC236}">
                  <a16:creationId xmlns:a16="http://schemas.microsoft.com/office/drawing/2014/main" id="{DCBD24D0-4E82-514A-8E4A-04F22DC32C57}"/>
                </a:ext>
              </a:extLst>
            </p:cNvPr>
            <p:cNvCxnSpPr>
              <a:endCxn id="97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C8CBAE85-6D16-3340-A922-8BFDAEE2B743}"/>
              </a:ext>
            </a:extLst>
          </p:cNvPr>
          <p:cNvGrpSpPr/>
          <p:nvPr/>
        </p:nvGrpSpPr>
        <p:grpSpPr>
          <a:xfrm>
            <a:off x="1182522" y="4417389"/>
            <a:ext cx="1727021" cy="126000"/>
            <a:chOff x="628651" y="3922295"/>
            <a:chExt cx="1727021" cy="126000"/>
          </a:xfrm>
        </p:grpSpPr>
        <p:sp>
          <p:nvSpPr>
            <p:cNvPr id="100" name="Pentagon 99">
              <a:extLst>
                <a:ext uri="{FF2B5EF4-FFF2-40B4-BE49-F238E27FC236}">
                  <a16:creationId xmlns:a16="http://schemas.microsoft.com/office/drawing/2014/main" id="{0522073D-6A1B-3A40-AB2F-B071709EC1D6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Pentagon 100">
              <a:extLst>
                <a:ext uri="{FF2B5EF4-FFF2-40B4-BE49-F238E27FC236}">
                  <a16:creationId xmlns:a16="http://schemas.microsoft.com/office/drawing/2014/main" id="{54CE66A2-3CF8-A64B-8E87-C075A05A6DE3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Elbow Connector 101">
              <a:extLst>
                <a:ext uri="{FF2B5EF4-FFF2-40B4-BE49-F238E27FC236}">
                  <a16:creationId xmlns:a16="http://schemas.microsoft.com/office/drawing/2014/main" id="{241D62E2-8D7F-1A4A-85CC-983998262A92}"/>
                </a:ext>
              </a:extLst>
            </p:cNvPr>
            <p:cNvCxnSpPr>
              <a:endCxn id="101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D0EEBD14-EAA1-D840-B320-FE68E7EF6972}"/>
              </a:ext>
            </a:extLst>
          </p:cNvPr>
          <p:cNvGrpSpPr/>
          <p:nvPr/>
        </p:nvGrpSpPr>
        <p:grpSpPr>
          <a:xfrm>
            <a:off x="1691070" y="4608303"/>
            <a:ext cx="1461015" cy="126000"/>
            <a:chOff x="628651" y="3922295"/>
            <a:chExt cx="1461015" cy="126000"/>
          </a:xfrm>
        </p:grpSpPr>
        <p:sp>
          <p:nvSpPr>
            <p:cNvPr id="104" name="Pentagon 103">
              <a:extLst>
                <a:ext uri="{FF2B5EF4-FFF2-40B4-BE49-F238E27FC236}">
                  <a16:creationId xmlns:a16="http://schemas.microsoft.com/office/drawing/2014/main" id="{7C7FEC32-FFFB-8A4D-BCF4-E41DB96FA3BD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Pentagon 104">
              <a:extLst>
                <a:ext uri="{FF2B5EF4-FFF2-40B4-BE49-F238E27FC236}">
                  <a16:creationId xmlns:a16="http://schemas.microsoft.com/office/drawing/2014/main" id="{35BB352B-27A7-B54E-803F-82DB22F27343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6" name="Elbow Connector 105">
              <a:extLst>
                <a:ext uri="{FF2B5EF4-FFF2-40B4-BE49-F238E27FC236}">
                  <a16:creationId xmlns:a16="http://schemas.microsoft.com/office/drawing/2014/main" id="{FA4ABFAD-0E08-B24E-BDD7-ABF911DC7635}"/>
                </a:ext>
              </a:extLst>
            </p:cNvPr>
            <p:cNvCxnSpPr>
              <a:cxnSpLocks/>
              <a:stCxn id="104" idx="3"/>
              <a:endCxn id="105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F5E0764B-C07A-F045-9D51-0CDD57B36552}"/>
              </a:ext>
            </a:extLst>
          </p:cNvPr>
          <p:cNvGrpSpPr/>
          <p:nvPr/>
        </p:nvGrpSpPr>
        <p:grpSpPr>
          <a:xfrm>
            <a:off x="1905249" y="2723759"/>
            <a:ext cx="1957215" cy="126000"/>
            <a:chOff x="628651" y="3922295"/>
            <a:chExt cx="1957215" cy="126000"/>
          </a:xfrm>
        </p:grpSpPr>
        <p:sp>
          <p:nvSpPr>
            <p:cNvPr id="108" name="Pentagon 107">
              <a:extLst>
                <a:ext uri="{FF2B5EF4-FFF2-40B4-BE49-F238E27FC236}">
                  <a16:creationId xmlns:a16="http://schemas.microsoft.com/office/drawing/2014/main" id="{AC31912B-74DC-2C4B-B3E4-D91040EB61E5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Pentagon 108">
              <a:extLst>
                <a:ext uri="{FF2B5EF4-FFF2-40B4-BE49-F238E27FC236}">
                  <a16:creationId xmlns:a16="http://schemas.microsoft.com/office/drawing/2014/main" id="{C6E4A5AB-AAEA-4245-9B0C-3F778DD0B80F}"/>
                </a:ext>
              </a:extLst>
            </p:cNvPr>
            <p:cNvSpPr/>
            <p:nvPr/>
          </p:nvSpPr>
          <p:spPr>
            <a:xfrm rot="10800000">
              <a:off x="20098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A13D7278-1A19-F34D-8BD4-C1B3070712CA}"/>
              </a:ext>
            </a:extLst>
          </p:cNvPr>
          <p:cNvGrpSpPr/>
          <p:nvPr/>
        </p:nvGrpSpPr>
        <p:grpSpPr>
          <a:xfrm>
            <a:off x="2221444" y="2900908"/>
            <a:ext cx="1727021" cy="126000"/>
            <a:chOff x="628651" y="3922295"/>
            <a:chExt cx="1727021" cy="126000"/>
          </a:xfrm>
        </p:grpSpPr>
        <p:sp>
          <p:nvSpPr>
            <p:cNvPr id="111" name="Pentagon 110">
              <a:extLst>
                <a:ext uri="{FF2B5EF4-FFF2-40B4-BE49-F238E27FC236}">
                  <a16:creationId xmlns:a16="http://schemas.microsoft.com/office/drawing/2014/main" id="{FE52BA82-B4BA-094A-8795-8A0A40E20ADF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Pentagon 111">
              <a:extLst>
                <a:ext uri="{FF2B5EF4-FFF2-40B4-BE49-F238E27FC236}">
                  <a16:creationId xmlns:a16="http://schemas.microsoft.com/office/drawing/2014/main" id="{9D2ED536-AC25-0945-BFDF-1242ED62346E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3" name="Elbow Connector 112">
              <a:extLst>
                <a:ext uri="{FF2B5EF4-FFF2-40B4-BE49-F238E27FC236}">
                  <a16:creationId xmlns:a16="http://schemas.microsoft.com/office/drawing/2014/main" id="{DFB07A1C-4A8A-544D-9897-EF0132DC9E98}"/>
                </a:ext>
              </a:extLst>
            </p:cNvPr>
            <p:cNvCxnSpPr>
              <a:endCxn id="112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999F7A0E-5FD8-F541-9FDE-130C38B17647}"/>
              </a:ext>
            </a:extLst>
          </p:cNvPr>
          <p:cNvGrpSpPr/>
          <p:nvPr/>
        </p:nvGrpSpPr>
        <p:grpSpPr>
          <a:xfrm>
            <a:off x="2421577" y="3086008"/>
            <a:ext cx="1461015" cy="126000"/>
            <a:chOff x="628651" y="3922295"/>
            <a:chExt cx="1461015" cy="126000"/>
          </a:xfrm>
        </p:grpSpPr>
        <p:sp>
          <p:nvSpPr>
            <p:cNvPr id="115" name="Pentagon 114">
              <a:extLst>
                <a:ext uri="{FF2B5EF4-FFF2-40B4-BE49-F238E27FC236}">
                  <a16:creationId xmlns:a16="http://schemas.microsoft.com/office/drawing/2014/main" id="{612602FE-061E-9A4D-800B-0989A324B3E4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Pentagon 115">
              <a:extLst>
                <a:ext uri="{FF2B5EF4-FFF2-40B4-BE49-F238E27FC236}">
                  <a16:creationId xmlns:a16="http://schemas.microsoft.com/office/drawing/2014/main" id="{DD2914B0-9E42-354F-A066-E44393DB3562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17" name="Elbow Connector 116">
              <a:extLst>
                <a:ext uri="{FF2B5EF4-FFF2-40B4-BE49-F238E27FC236}">
                  <a16:creationId xmlns:a16="http://schemas.microsoft.com/office/drawing/2014/main" id="{11422173-92E0-E945-A662-4650B0B4677F}"/>
                </a:ext>
              </a:extLst>
            </p:cNvPr>
            <p:cNvCxnSpPr>
              <a:cxnSpLocks/>
              <a:stCxn id="115" idx="3"/>
              <a:endCxn id="116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B552D40E-08D2-624C-A04F-54996AEF3487}"/>
              </a:ext>
            </a:extLst>
          </p:cNvPr>
          <p:cNvGrpSpPr/>
          <p:nvPr/>
        </p:nvGrpSpPr>
        <p:grpSpPr>
          <a:xfrm>
            <a:off x="2333542" y="3299497"/>
            <a:ext cx="1727021" cy="126000"/>
            <a:chOff x="628651" y="3922295"/>
            <a:chExt cx="1727021" cy="126000"/>
          </a:xfrm>
        </p:grpSpPr>
        <p:sp>
          <p:nvSpPr>
            <p:cNvPr id="119" name="Pentagon 118">
              <a:extLst>
                <a:ext uri="{FF2B5EF4-FFF2-40B4-BE49-F238E27FC236}">
                  <a16:creationId xmlns:a16="http://schemas.microsoft.com/office/drawing/2014/main" id="{16582A9D-CB30-4F48-AFA4-40F212A56CBB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Pentagon 119">
              <a:extLst>
                <a:ext uri="{FF2B5EF4-FFF2-40B4-BE49-F238E27FC236}">
                  <a16:creationId xmlns:a16="http://schemas.microsoft.com/office/drawing/2014/main" id="{A81CE2B5-EF1D-C045-8F24-D172C1C8B61C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1" name="Elbow Connector 120">
              <a:extLst>
                <a:ext uri="{FF2B5EF4-FFF2-40B4-BE49-F238E27FC236}">
                  <a16:creationId xmlns:a16="http://schemas.microsoft.com/office/drawing/2014/main" id="{4A9BE625-82C3-D54D-B02C-5858B9E04D06}"/>
                </a:ext>
              </a:extLst>
            </p:cNvPr>
            <p:cNvCxnSpPr>
              <a:endCxn id="120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5E9EEC5-8FD1-2640-87D9-1F50F088340F}"/>
              </a:ext>
            </a:extLst>
          </p:cNvPr>
          <p:cNvGrpSpPr/>
          <p:nvPr/>
        </p:nvGrpSpPr>
        <p:grpSpPr>
          <a:xfrm>
            <a:off x="2483237" y="3460729"/>
            <a:ext cx="1727021" cy="126000"/>
            <a:chOff x="628651" y="3922295"/>
            <a:chExt cx="1727021" cy="126000"/>
          </a:xfrm>
        </p:grpSpPr>
        <p:sp>
          <p:nvSpPr>
            <p:cNvPr id="123" name="Pentagon 122">
              <a:extLst>
                <a:ext uri="{FF2B5EF4-FFF2-40B4-BE49-F238E27FC236}">
                  <a16:creationId xmlns:a16="http://schemas.microsoft.com/office/drawing/2014/main" id="{750635E6-1E17-DA47-9D71-6CC3D0F64209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Pentagon 123">
              <a:extLst>
                <a:ext uri="{FF2B5EF4-FFF2-40B4-BE49-F238E27FC236}">
                  <a16:creationId xmlns:a16="http://schemas.microsoft.com/office/drawing/2014/main" id="{3822610D-7F84-CD44-B5D7-C78657991992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5" name="Elbow Connector 124">
              <a:extLst>
                <a:ext uri="{FF2B5EF4-FFF2-40B4-BE49-F238E27FC236}">
                  <a16:creationId xmlns:a16="http://schemas.microsoft.com/office/drawing/2014/main" id="{1474F0BB-04E5-954A-AE57-F67CAEDF725F}"/>
                </a:ext>
              </a:extLst>
            </p:cNvPr>
            <p:cNvCxnSpPr>
              <a:endCxn id="124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FB1D11D1-1A61-F64B-8F22-6C80856FB518}"/>
              </a:ext>
            </a:extLst>
          </p:cNvPr>
          <p:cNvGrpSpPr/>
          <p:nvPr/>
        </p:nvGrpSpPr>
        <p:grpSpPr>
          <a:xfrm>
            <a:off x="2582920" y="3656208"/>
            <a:ext cx="1957215" cy="126000"/>
            <a:chOff x="1003627" y="5032563"/>
            <a:chExt cx="1957215" cy="126000"/>
          </a:xfrm>
        </p:grpSpPr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D48ED782-1EF2-954E-8C10-FDB7408E68BF}"/>
                </a:ext>
              </a:extLst>
            </p:cNvPr>
            <p:cNvGrpSpPr/>
            <p:nvPr/>
          </p:nvGrpSpPr>
          <p:grpSpPr>
            <a:xfrm>
              <a:off x="1003627" y="5032563"/>
              <a:ext cx="1957215" cy="126000"/>
              <a:chOff x="628651" y="3922295"/>
              <a:chExt cx="1957215" cy="126000"/>
            </a:xfrm>
          </p:grpSpPr>
          <p:sp>
            <p:nvSpPr>
              <p:cNvPr id="133" name="Pentagon 132">
                <a:extLst>
                  <a:ext uri="{FF2B5EF4-FFF2-40B4-BE49-F238E27FC236}">
                    <a16:creationId xmlns:a16="http://schemas.microsoft.com/office/drawing/2014/main" id="{8883EF30-E9B3-CC4E-ADA9-4946F0F0C1D7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Pentagon 133">
                <a:extLst>
                  <a:ext uri="{FF2B5EF4-FFF2-40B4-BE49-F238E27FC236}">
                    <a16:creationId xmlns:a16="http://schemas.microsoft.com/office/drawing/2014/main" id="{E3739766-B41E-0945-ACAA-F93858CED234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32" name="Elbow Connector 131">
              <a:extLst>
                <a:ext uri="{FF2B5EF4-FFF2-40B4-BE49-F238E27FC236}">
                  <a16:creationId xmlns:a16="http://schemas.microsoft.com/office/drawing/2014/main" id="{8C83AB8A-AA29-BD4A-9563-455C62EEF9AD}"/>
                </a:ext>
              </a:extLst>
            </p:cNvPr>
            <p:cNvCxnSpPr>
              <a:cxnSpLocks/>
              <a:stCxn id="133" idx="3"/>
              <a:endCxn id="134" idx="3"/>
            </p:cNvCxnSpPr>
            <p:nvPr/>
          </p:nvCxnSpPr>
          <p:spPr>
            <a:xfrm flipV="1">
              <a:off x="1579627" y="5095562"/>
              <a:ext cx="8052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3ECB170B-5EF8-1348-BF7D-26463008DED7}"/>
              </a:ext>
            </a:extLst>
          </p:cNvPr>
          <p:cNvGrpSpPr/>
          <p:nvPr/>
        </p:nvGrpSpPr>
        <p:grpSpPr>
          <a:xfrm>
            <a:off x="2898391" y="3836966"/>
            <a:ext cx="3978039" cy="127305"/>
            <a:chOff x="1003627" y="5031258"/>
            <a:chExt cx="3978039" cy="127305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53ADB64-19F1-BB4A-963E-ADF923D818A1}"/>
                </a:ext>
              </a:extLst>
            </p:cNvPr>
            <p:cNvGrpSpPr/>
            <p:nvPr/>
          </p:nvGrpSpPr>
          <p:grpSpPr>
            <a:xfrm>
              <a:off x="1003627" y="5031258"/>
              <a:ext cx="3978039" cy="127305"/>
              <a:chOff x="628651" y="3920990"/>
              <a:chExt cx="3978039" cy="127305"/>
            </a:xfrm>
          </p:grpSpPr>
          <p:sp>
            <p:nvSpPr>
              <p:cNvPr id="138" name="Pentagon 137">
                <a:extLst>
                  <a:ext uri="{FF2B5EF4-FFF2-40B4-BE49-F238E27FC236}">
                    <a16:creationId xmlns:a16="http://schemas.microsoft.com/office/drawing/2014/main" id="{3E92108D-A22B-B64F-A823-F36990C61537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Pentagon 138">
                <a:extLst>
                  <a:ext uri="{FF2B5EF4-FFF2-40B4-BE49-F238E27FC236}">
                    <a16:creationId xmlns:a16="http://schemas.microsoft.com/office/drawing/2014/main" id="{62612795-F2BB-A543-855E-BC19CE35D95B}"/>
                  </a:ext>
                </a:extLst>
              </p:cNvPr>
              <p:cNvSpPr/>
              <p:nvPr/>
            </p:nvSpPr>
            <p:spPr>
              <a:xfrm rot="10800000">
                <a:off x="4030690" y="3920990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37" name="Elbow Connector 136">
              <a:extLst>
                <a:ext uri="{FF2B5EF4-FFF2-40B4-BE49-F238E27FC236}">
                  <a16:creationId xmlns:a16="http://schemas.microsoft.com/office/drawing/2014/main" id="{EBB9D1AE-7FEF-1341-8737-DC2520052F12}"/>
                </a:ext>
              </a:extLst>
            </p:cNvPr>
            <p:cNvCxnSpPr>
              <a:cxnSpLocks/>
              <a:stCxn id="138" idx="3"/>
              <a:endCxn id="139" idx="3"/>
            </p:cNvCxnSpPr>
            <p:nvPr/>
          </p:nvCxnSpPr>
          <p:spPr>
            <a:xfrm flipV="1">
              <a:off x="1579627" y="5094257"/>
              <a:ext cx="2826039" cy="1307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DEF55663-6D8D-6F49-B71C-DDA2B73E1F4E}"/>
              </a:ext>
            </a:extLst>
          </p:cNvPr>
          <p:cNvGrpSpPr/>
          <p:nvPr/>
        </p:nvGrpSpPr>
        <p:grpSpPr>
          <a:xfrm>
            <a:off x="3059237" y="4035093"/>
            <a:ext cx="3690039" cy="125999"/>
            <a:chOff x="1003627" y="5032564"/>
            <a:chExt cx="3690039" cy="125999"/>
          </a:xfrm>
        </p:grpSpPr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A884427C-871F-784D-802F-06BA92174ABA}"/>
                </a:ext>
              </a:extLst>
            </p:cNvPr>
            <p:cNvGrpSpPr/>
            <p:nvPr/>
          </p:nvGrpSpPr>
          <p:grpSpPr>
            <a:xfrm>
              <a:off x="1003627" y="5032564"/>
              <a:ext cx="3690039" cy="125999"/>
              <a:chOff x="628651" y="3922296"/>
              <a:chExt cx="3690039" cy="125999"/>
            </a:xfrm>
          </p:grpSpPr>
          <p:sp>
            <p:nvSpPr>
              <p:cNvPr id="144" name="Pentagon 143">
                <a:extLst>
                  <a:ext uri="{FF2B5EF4-FFF2-40B4-BE49-F238E27FC236}">
                    <a16:creationId xmlns:a16="http://schemas.microsoft.com/office/drawing/2014/main" id="{A1477885-4C3A-6147-A059-3813A001DAB2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Pentagon 144">
                <a:extLst>
                  <a:ext uri="{FF2B5EF4-FFF2-40B4-BE49-F238E27FC236}">
                    <a16:creationId xmlns:a16="http://schemas.microsoft.com/office/drawing/2014/main" id="{403EB4A0-1FB6-564B-A90D-485BFFA7089D}"/>
                  </a:ext>
                </a:extLst>
              </p:cNvPr>
              <p:cNvSpPr/>
              <p:nvPr/>
            </p:nvSpPr>
            <p:spPr>
              <a:xfrm rot="10800000">
                <a:off x="3742690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43" name="Elbow Connector 142">
              <a:extLst>
                <a:ext uri="{FF2B5EF4-FFF2-40B4-BE49-F238E27FC236}">
                  <a16:creationId xmlns:a16="http://schemas.microsoft.com/office/drawing/2014/main" id="{FCAB546E-8B04-6F42-A071-8112F55A4E71}"/>
                </a:ext>
              </a:extLst>
            </p:cNvPr>
            <p:cNvCxnSpPr>
              <a:cxnSpLocks/>
              <a:stCxn id="144" idx="3"/>
              <a:endCxn id="145" idx="3"/>
            </p:cNvCxnSpPr>
            <p:nvPr/>
          </p:nvCxnSpPr>
          <p:spPr>
            <a:xfrm flipV="1">
              <a:off x="1579627" y="5095563"/>
              <a:ext cx="2538039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B442D1CA-C232-3643-83DE-04B367B497CA}"/>
              </a:ext>
            </a:extLst>
          </p:cNvPr>
          <p:cNvGrpSpPr/>
          <p:nvPr/>
        </p:nvGrpSpPr>
        <p:grpSpPr>
          <a:xfrm>
            <a:off x="2762605" y="4223134"/>
            <a:ext cx="4057815" cy="125999"/>
            <a:chOff x="1003627" y="5032564"/>
            <a:chExt cx="4057815" cy="125999"/>
          </a:xfrm>
        </p:grpSpPr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EFDA79DB-884B-CB4C-9269-907C6ACD032A}"/>
                </a:ext>
              </a:extLst>
            </p:cNvPr>
            <p:cNvGrpSpPr/>
            <p:nvPr/>
          </p:nvGrpSpPr>
          <p:grpSpPr>
            <a:xfrm>
              <a:off x="1003627" y="5032564"/>
              <a:ext cx="4057815" cy="125999"/>
              <a:chOff x="628651" y="3922296"/>
              <a:chExt cx="4057815" cy="125999"/>
            </a:xfrm>
          </p:grpSpPr>
          <p:sp>
            <p:nvSpPr>
              <p:cNvPr id="150" name="Pentagon 149">
                <a:extLst>
                  <a:ext uri="{FF2B5EF4-FFF2-40B4-BE49-F238E27FC236}">
                    <a16:creationId xmlns:a16="http://schemas.microsoft.com/office/drawing/2014/main" id="{303CDACB-9268-794C-88B2-07B1CA67104E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Pentagon 150">
                <a:extLst>
                  <a:ext uri="{FF2B5EF4-FFF2-40B4-BE49-F238E27FC236}">
                    <a16:creationId xmlns:a16="http://schemas.microsoft.com/office/drawing/2014/main" id="{81DE0E54-BD96-1A42-99F8-741C9BAC2F9D}"/>
                  </a:ext>
                </a:extLst>
              </p:cNvPr>
              <p:cNvSpPr/>
              <p:nvPr/>
            </p:nvSpPr>
            <p:spPr>
              <a:xfrm rot="10800000">
                <a:off x="4110466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49" name="Elbow Connector 148">
              <a:extLst>
                <a:ext uri="{FF2B5EF4-FFF2-40B4-BE49-F238E27FC236}">
                  <a16:creationId xmlns:a16="http://schemas.microsoft.com/office/drawing/2014/main" id="{28B02417-97F9-2D4F-B94F-9345E77E999B}"/>
                </a:ext>
              </a:extLst>
            </p:cNvPr>
            <p:cNvCxnSpPr>
              <a:cxnSpLocks/>
              <a:stCxn id="150" idx="3"/>
              <a:endCxn id="151" idx="3"/>
            </p:cNvCxnSpPr>
            <p:nvPr/>
          </p:nvCxnSpPr>
          <p:spPr>
            <a:xfrm flipV="1">
              <a:off x="1579627" y="5095563"/>
              <a:ext cx="2905815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0DB05114-A4F6-B54B-99F1-0526ACB35F56}"/>
              </a:ext>
            </a:extLst>
          </p:cNvPr>
          <p:cNvGrpSpPr/>
          <p:nvPr/>
        </p:nvGrpSpPr>
        <p:grpSpPr>
          <a:xfrm>
            <a:off x="3043642" y="4418332"/>
            <a:ext cx="3690039" cy="125999"/>
            <a:chOff x="1003627" y="5032564"/>
            <a:chExt cx="3690039" cy="125999"/>
          </a:xfrm>
        </p:grpSpPr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282AC817-F743-B849-A66C-295BE05F79F1}"/>
                </a:ext>
              </a:extLst>
            </p:cNvPr>
            <p:cNvGrpSpPr/>
            <p:nvPr/>
          </p:nvGrpSpPr>
          <p:grpSpPr>
            <a:xfrm>
              <a:off x="1003627" y="5032564"/>
              <a:ext cx="3690039" cy="125999"/>
              <a:chOff x="628651" y="3922296"/>
              <a:chExt cx="3690039" cy="125999"/>
            </a:xfrm>
          </p:grpSpPr>
          <p:sp>
            <p:nvSpPr>
              <p:cNvPr id="157" name="Pentagon 156">
                <a:extLst>
                  <a:ext uri="{FF2B5EF4-FFF2-40B4-BE49-F238E27FC236}">
                    <a16:creationId xmlns:a16="http://schemas.microsoft.com/office/drawing/2014/main" id="{395CE42F-4A18-A84A-84DB-1104DA44478A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Pentagon 157">
                <a:extLst>
                  <a:ext uri="{FF2B5EF4-FFF2-40B4-BE49-F238E27FC236}">
                    <a16:creationId xmlns:a16="http://schemas.microsoft.com/office/drawing/2014/main" id="{CF5D649E-5386-EC40-A78B-1E9678966864}"/>
                  </a:ext>
                </a:extLst>
              </p:cNvPr>
              <p:cNvSpPr/>
              <p:nvPr/>
            </p:nvSpPr>
            <p:spPr>
              <a:xfrm rot="10800000">
                <a:off x="3742690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56" name="Elbow Connector 155">
              <a:extLst>
                <a:ext uri="{FF2B5EF4-FFF2-40B4-BE49-F238E27FC236}">
                  <a16:creationId xmlns:a16="http://schemas.microsoft.com/office/drawing/2014/main" id="{13BEE2CB-9717-CB48-BD7C-503C6F376333}"/>
                </a:ext>
              </a:extLst>
            </p:cNvPr>
            <p:cNvCxnSpPr>
              <a:cxnSpLocks/>
              <a:stCxn id="157" idx="3"/>
              <a:endCxn id="158" idx="3"/>
            </p:cNvCxnSpPr>
            <p:nvPr/>
          </p:nvCxnSpPr>
          <p:spPr>
            <a:xfrm flipV="1">
              <a:off x="1579627" y="5095563"/>
              <a:ext cx="2538039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F45881C6-04A7-D74F-A6FA-DD3124F2ADC4}"/>
              </a:ext>
            </a:extLst>
          </p:cNvPr>
          <p:cNvGrpSpPr/>
          <p:nvPr/>
        </p:nvGrpSpPr>
        <p:grpSpPr>
          <a:xfrm>
            <a:off x="3286463" y="4603654"/>
            <a:ext cx="3382788" cy="129286"/>
            <a:chOff x="1003627" y="5029277"/>
            <a:chExt cx="3382788" cy="129286"/>
          </a:xfrm>
        </p:grpSpPr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1007AB92-BADB-C549-BFC2-578AED81B587}"/>
                </a:ext>
              </a:extLst>
            </p:cNvPr>
            <p:cNvGrpSpPr/>
            <p:nvPr/>
          </p:nvGrpSpPr>
          <p:grpSpPr>
            <a:xfrm>
              <a:off x="1003627" y="5029277"/>
              <a:ext cx="3382788" cy="129286"/>
              <a:chOff x="628651" y="3919009"/>
              <a:chExt cx="3382788" cy="129286"/>
            </a:xfrm>
          </p:grpSpPr>
          <p:sp>
            <p:nvSpPr>
              <p:cNvPr id="162" name="Pentagon 161">
                <a:extLst>
                  <a:ext uri="{FF2B5EF4-FFF2-40B4-BE49-F238E27FC236}">
                    <a16:creationId xmlns:a16="http://schemas.microsoft.com/office/drawing/2014/main" id="{7B4700E2-F9C5-B64E-A8B7-4F0C435FD649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Pentagon 162">
                <a:extLst>
                  <a:ext uri="{FF2B5EF4-FFF2-40B4-BE49-F238E27FC236}">
                    <a16:creationId xmlns:a16="http://schemas.microsoft.com/office/drawing/2014/main" id="{2D66BE18-4B74-5A49-B916-52E0F2ACAC98}"/>
                  </a:ext>
                </a:extLst>
              </p:cNvPr>
              <p:cNvSpPr/>
              <p:nvPr/>
            </p:nvSpPr>
            <p:spPr>
              <a:xfrm rot="10800000">
                <a:off x="3435439" y="3919009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61" name="Elbow Connector 160">
              <a:extLst>
                <a:ext uri="{FF2B5EF4-FFF2-40B4-BE49-F238E27FC236}">
                  <a16:creationId xmlns:a16="http://schemas.microsoft.com/office/drawing/2014/main" id="{5115A027-734B-F64F-932E-680EC16DB372}"/>
                </a:ext>
              </a:extLst>
            </p:cNvPr>
            <p:cNvCxnSpPr>
              <a:cxnSpLocks/>
              <a:stCxn id="162" idx="3"/>
              <a:endCxn id="163" idx="3"/>
            </p:cNvCxnSpPr>
            <p:nvPr/>
          </p:nvCxnSpPr>
          <p:spPr>
            <a:xfrm flipV="1">
              <a:off x="1579627" y="5092276"/>
              <a:ext cx="2230788" cy="3288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614EB15C-284C-DD4F-8603-1B2F5E534AE4}"/>
              </a:ext>
            </a:extLst>
          </p:cNvPr>
          <p:cNvGrpSpPr/>
          <p:nvPr/>
        </p:nvGrpSpPr>
        <p:grpSpPr>
          <a:xfrm>
            <a:off x="6997110" y="3836966"/>
            <a:ext cx="1461015" cy="126000"/>
            <a:chOff x="628651" y="3922295"/>
            <a:chExt cx="1461015" cy="126000"/>
          </a:xfrm>
        </p:grpSpPr>
        <p:sp>
          <p:nvSpPr>
            <p:cNvPr id="166" name="Pentagon 165">
              <a:extLst>
                <a:ext uri="{FF2B5EF4-FFF2-40B4-BE49-F238E27FC236}">
                  <a16:creationId xmlns:a16="http://schemas.microsoft.com/office/drawing/2014/main" id="{6C1D1BA6-7B61-7B44-B223-CC9B864A6A7E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Pentagon 166">
              <a:extLst>
                <a:ext uri="{FF2B5EF4-FFF2-40B4-BE49-F238E27FC236}">
                  <a16:creationId xmlns:a16="http://schemas.microsoft.com/office/drawing/2014/main" id="{3A7EA347-6CB6-1448-8F58-2A5122EA2CBC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8" name="Elbow Connector 167">
              <a:extLst>
                <a:ext uri="{FF2B5EF4-FFF2-40B4-BE49-F238E27FC236}">
                  <a16:creationId xmlns:a16="http://schemas.microsoft.com/office/drawing/2014/main" id="{5630C690-3413-CD47-B1A1-09B751F2EEA8}"/>
                </a:ext>
              </a:extLst>
            </p:cNvPr>
            <p:cNvCxnSpPr>
              <a:cxnSpLocks/>
              <a:stCxn id="166" idx="3"/>
              <a:endCxn id="167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1E01C921-6AB9-5F45-B08F-351885DCE8BA}"/>
              </a:ext>
            </a:extLst>
          </p:cNvPr>
          <p:cNvGrpSpPr/>
          <p:nvPr/>
        </p:nvGrpSpPr>
        <p:grpSpPr>
          <a:xfrm>
            <a:off x="5931357" y="2895046"/>
            <a:ext cx="1727021" cy="126000"/>
            <a:chOff x="628651" y="3922295"/>
            <a:chExt cx="1727021" cy="126000"/>
          </a:xfrm>
        </p:grpSpPr>
        <p:sp>
          <p:nvSpPr>
            <p:cNvPr id="170" name="Pentagon 169">
              <a:extLst>
                <a:ext uri="{FF2B5EF4-FFF2-40B4-BE49-F238E27FC236}">
                  <a16:creationId xmlns:a16="http://schemas.microsoft.com/office/drawing/2014/main" id="{FE795DD7-45CF-544D-B486-65E3A8CE2624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Pentagon 170">
              <a:extLst>
                <a:ext uri="{FF2B5EF4-FFF2-40B4-BE49-F238E27FC236}">
                  <a16:creationId xmlns:a16="http://schemas.microsoft.com/office/drawing/2014/main" id="{768DBDD9-C0F3-7B44-954C-387DF877271A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2" name="Elbow Connector 171">
              <a:extLst>
                <a:ext uri="{FF2B5EF4-FFF2-40B4-BE49-F238E27FC236}">
                  <a16:creationId xmlns:a16="http://schemas.microsoft.com/office/drawing/2014/main" id="{1A23173A-ECD0-954F-9B08-DF3DC78D176E}"/>
                </a:ext>
              </a:extLst>
            </p:cNvPr>
            <p:cNvCxnSpPr>
              <a:endCxn id="171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cxnSp>
        <p:nvCxnSpPr>
          <p:cNvPr id="174" name="Elbow Connector 173">
            <a:extLst>
              <a:ext uri="{FF2B5EF4-FFF2-40B4-BE49-F238E27FC236}">
                <a16:creationId xmlns:a16="http://schemas.microsoft.com/office/drawing/2014/main" id="{E60D1151-BC56-7348-91A3-FD737405C01C}"/>
              </a:ext>
            </a:extLst>
          </p:cNvPr>
          <p:cNvCxnSpPr>
            <a:cxnSpLocks/>
            <a:stCxn id="108" idx="3"/>
            <a:endCxn id="109" idx="3"/>
          </p:cNvCxnSpPr>
          <p:nvPr/>
        </p:nvCxnSpPr>
        <p:spPr>
          <a:xfrm flipV="1">
            <a:off x="2481249" y="2786758"/>
            <a:ext cx="805215" cy="2"/>
          </a:xfrm>
          <a:prstGeom prst="bentConnector3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365FA535-94D7-084B-8D2B-D3D9BF34AD1F}"/>
              </a:ext>
            </a:extLst>
          </p:cNvPr>
          <p:cNvGrpSpPr/>
          <p:nvPr/>
        </p:nvGrpSpPr>
        <p:grpSpPr>
          <a:xfrm>
            <a:off x="6927871" y="4228933"/>
            <a:ext cx="1461015" cy="126000"/>
            <a:chOff x="628651" y="3922295"/>
            <a:chExt cx="1461015" cy="126000"/>
          </a:xfrm>
        </p:grpSpPr>
        <p:sp>
          <p:nvSpPr>
            <p:cNvPr id="177" name="Pentagon 176">
              <a:extLst>
                <a:ext uri="{FF2B5EF4-FFF2-40B4-BE49-F238E27FC236}">
                  <a16:creationId xmlns:a16="http://schemas.microsoft.com/office/drawing/2014/main" id="{6317CAF2-52C4-CD45-B246-C011498744EC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Pentagon 177">
              <a:extLst>
                <a:ext uri="{FF2B5EF4-FFF2-40B4-BE49-F238E27FC236}">
                  <a16:creationId xmlns:a16="http://schemas.microsoft.com/office/drawing/2014/main" id="{7B06AEAB-E4B4-2240-B1DB-63F063EC6551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9" name="Elbow Connector 178">
              <a:extLst>
                <a:ext uri="{FF2B5EF4-FFF2-40B4-BE49-F238E27FC236}">
                  <a16:creationId xmlns:a16="http://schemas.microsoft.com/office/drawing/2014/main" id="{025A365B-4B79-5F4A-8780-D98BF847A6FF}"/>
                </a:ext>
              </a:extLst>
            </p:cNvPr>
            <p:cNvCxnSpPr>
              <a:cxnSpLocks/>
              <a:stCxn id="177" idx="3"/>
              <a:endCxn id="178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4CF91422-B5F7-FE45-987D-E32EE3B4C12A}"/>
              </a:ext>
            </a:extLst>
          </p:cNvPr>
          <p:cNvGrpSpPr/>
          <p:nvPr/>
        </p:nvGrpSpPr>
        <p:grpSpPr>
          <a:xfrm>
            <a:off x="6844759" y="4410160"/>
            <a:ext cx="1261503" cy="126000"/>
            <a:chOff x="628651" y="3922295"/>
            <a:chExt cx="1261503" cy="126000"/>
          </a:xfrm>
        </p:grpSpPr>
        <p:sp>
          <p:nvSpPr>
            <p:cNvPr id="181" name="Pentagon 180">
              <a:extLst>
                <a:ext uri="{FF2B5EF4-FFF2-40B4-BE49-F238E27FC236}">
                  <a16:creationId xmlns:a16="http://schemas.microsoft.com/office/drawing/2014/main" id="{EF89D3F0-737C-9B4C-AC46-58210985CFB9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Pentagon 181">
              <a:extLst>
                <a:ext uri="{FF2B5EF4-FFF2-40B4-BE49-F238E27FC236}">
                  <a16:creationId xmlns:a16="http://schemas.microsoft.com/office/drawing/2014/main" id="{19D5F663-8856-1B4D-8126-55F56061F30D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83" name="Elbow Connector 182">
              <a:extLst>
                <a:ext uri="{FF2B5EF4-FFF2-40B4-BE49-F238E27FC236}">
                  <a16:creationId xmlns:a16="http://schemas.microsoft.com/office/drawing/2014/main" id="{969F510B-29E3-0C46-825C-460D7897C941}"/>
                </a:ext>
              </a:extLst>
            </p:cNvPr>
            <p:cNvCxnSpPr>
              <a:cxnSpLocks/>
              <a:stCxn id="181" idx="3"/>
              <a:endCxn id="182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82F182AC-4FCF-4E48-8601-F1DA98CBE3FB}"/>
              </a:ext>
            </a:extLst>
          </p:cNvPr>
          <p:cNvGrpSpPr/>
          <p:nvPr/>
        </p:nvGrpSpPr>
        <p:grpSpPr>
          <a:xfrm>
            <a:off x="6749418" y="4599158"/>
            <a:ext cx="1554333" cy="126000"/>
            <a:chOff x="628651" y="3922295"/>
            <a:chExt cx="1554333" cy="126000"/>
          </a:xfrm>
        </p:grpSpPr>
        <p:sp>
          <p:nvSpPr>
            <p:cNvPr id="185" name="Pentagon 184">
              <a:extLst>
                <a:ext uri="{FF2B5EF4-FFF2-40B4-BE49-F238E27FC236}">
                  <a16:creationId xmlns:a16="http://schemas.microsoft.com/office/drawing/2014/main" id="{97BA9518-7FF3-E64F-91B7-9C4F896A0DDF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Pentagon 185">
              <a:extLst>
                <a:ext uri="{FF2B5EF4-FFF2-40B4-BE49-F238E27FC236}">
                  <a16:creationId xmlns:a16="http://schemas.microsoft.com/office/drawing/2014/main" id="{635E2BE8-DA00-CC4B-9F86-267A1247A9E6}"/>
                </a:ext>
              </a:extLst>
            </p:cNvPr>
            <p:cNvSpPr/>
            <p:nvPr/>
          </p:nvSpPr>
          <p:spPr>
            <a:xfrm rot="10800000">
              <a:off x="160698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87" name="Elbow Connector 186">
              <a:extLst>
                <a:ext uri="{FF2B5EF4-FFF2-40B4-BE49-F238E27FC236}">
                  <a16:creationId xmlns:a16="http://schemas.microsoft.com/office/drawing/2014/main" id="{84343DE4-49AD-9C40-A24A-8EDCB64A3087}"/>
                </a:ext>
              </a:extLst>
            </p:cNvPr>
            <p:cNvCxnSpPr>
              <a:cxnSpLocks/>
              <a:stCxn id="185" idx="3"/>
              <a:endCxn id="186" idx="3"/>
            </p:cNvCxnSpPr>
            <p:nvPr/>
          </p:nvCxnSpPr>
          <p:spPr>
            <a:xfrm flipV="1">
              <a:off x="1204651" y="3985294"/>
              <a:ext cx="40233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35239E58-EE83-1F48-AD80-914930440054}"/>
              </a:ext>
            </a:extLst>
          </p:cNvPr>
          <p:cNvGrpSpPr/>
          <p:nvPr/>
        </p:nvGrpSpPr>
        <p:grpSpPr>
          <a:xfrm>
            <a:off x="4084275" y="2885169"/>
            <a:ext cx="1727021" cy="126000"/>
            <a:chOff x="628651" y="3922295"/>
            <a:chExt cx="1727021" cy="126000"/>
          </a:xfrm>
        </p:grpSpPr>
        <p:sp>
          <p:nvSpPr>
            <p:cNvPr id="195" name="Pentagon 194">
              <a:extLst>
                <a:ext uri="{FF2B5EF4-FFF2-40B4-BE49-F238E27FC236}">
                  <a16:creationId xmlns:a16="http://schemas.microsoft.com/office/drawing/2014/main" id="{B0908037-6721-8343-BD72-D65966F8D43D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Pentagon 195">
              <a:extLst>
                <a:ext uri="{FF2B5EF4-FFF2-40B4-BE49-F238E27FC236}">
                  <a16:creationId xmlns:a16="http://schemas.microsoft.com/office/drawing/2014/main" id="{62276D29-4322-654A-84EF-29DCD842F643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7" name="Elbow Connector 196">
              <a:extLst>
                <a:ext uri="{FF2B5EF4-FFF2-40B4-BE49-F238E27FC236}">
                  <a16:creationId xmlns:a16="http://schemas.microsoft.com/office/drawing/2014/main" id="{06D1D0CF-503B-F644-B4BA-9582047B380D}"/>
                </a:ext>
              </a:extLst>
            </p:cNvPr>
            <p:cNvCxnSpPr>
              <a:endCxn id="196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0A9B6111-8896-234A-8BE4-74A2474DDDFF}"/>
              </a:ext>
            </a:extLst>
          </p:cNvPr>
          <p:cNvGrpSpPr/>
          <p:nvPr/>
        </p:nvGrpSpPr>
        <p:grpSpPr>
          <a:xfrm>
            <a:off x="4015504" y="3091383"/>
            <a:ext cx="1261503" cy="126000"/>
            <a:chOff x="628651" y="3922295"/>
            <a:chExt cx="1261503" cy="126000"/>
          </a:xfrm>
        </p:grpSpPr>
        <p:sp>
          <p:nvSpPr>
            <p:cNvPr id="199" name="Pentagon 198">
              <a:extLst>
                <a:ext uri="{FF2B5EF4-FFF2-40B4-BE49-F238E27FC236}">
                  <a16:creationId xmlns:a16="http://schemas.microsoft.com/office/drawing/2014/main" id="{BF266021-ADA8-AF4E-B1CD-A7E34D775D1B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Pentagon 199">
              <a:extLst>
                <a:ext uri="{FF2B5EF4-FFF2-40B4-BE49-F238E27FC236}">
                  <a16:creationId xmlns:a16="http://schemas.microsoft.com/office/drawing/2014/main" id="{9DC04314-B5E7-BF43-B422-0CFEA1A04A11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01" name="Elbow Connector 200">
              <a:extLst>
                <a:ext uri="{FF2B5EF4-FFF2-40B4-BE49-F238E27FC236}">
                  <a16:creationId xmlns:a16="http://schemas.microsoft.com/office/drawing/2014/main" id="{DBD6943F-CCB7-7A43-88D4-CCF2B3A936BE}"/>
                </a:ext>
              </a:extLst>
            </p:cNvPr>
            <p:cNvCxnSpPr>
              <a:cxnSpLocks/>
              <a:stCxn id="199" idx="3"/>
              <a:endCxn id="200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34FA1B47-E096-1344-B2FC-ADAEA203B048}"/>
              </a:ext>
            </a:extLst>
          </p:cNvPr>
          <p:cNvGrpSpPr/>
          <p:nvPr/>
        </p:nvGrpSpPr>
        <p:grpSpPr>
          <a:xfrm>
            <a:off x="4307479" y="3467208"/>
            <a:ext cx="1727021" cy="126000"/>
            <a:chOff x="628651" y="3922295"/>
            <a:chExt cx="1727021" cy="126000"/>
          </a:xfrm>
        </p:grpSpPr>
        <p:sp>
          <p:nvSpPr>
            <p:cNvPr id="207" name="Pentagon 206">
              <a:extLst>
                <a:ext uri="{FF2B5EF4-FFF2-40B4-BE49-F238E27FC236}">
                  <a16:creationId xmlns:a16="http://schemas.microsoft.com/office/drawing/2014/main" id="{B079A61F-E31C-F149-B7DF-D680D70F0325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Pentagon 207">
              <a:extLst>
                <a:ext uri="{FF2B5EF4-FFF2-40B4-BE49-F238E27FC236}">
                  <a16:creationId xmlns:a16="http://schemas.microsoft.com/office/drawing/2014/main" id="{F14B396F-22B2-A345-9788-2E0C5FCCC380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9" name="Elbow Connector 208">
              <a:extLst>
                <a:ext uri="{FF2B5EF4-FFF2-40B4-BE49-F238E27FC236}">
                  <a16:creationId xmlns:a16="http://schemas.microsoft.com/office/drawing/2014/main" id="{4D1A3A5B-D185-B94C-85CB-E34E03B01DFB}"/>
                </a:ext>
              </a:extLst>
            </p:cNvPr>
            <p:cNvCxnSpPr>
              <a:endCxn id="208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E74DDF49-9ACD-3841-B795-ACA3F220634D}"/>
              </a:ext>
            </a:extLst>
          </p:cNvPr>
          <p:cNvGrpSpPr/>
          <p:nvPr/>
        </p:nvGrpSpPr>
        <p:grpSpPr>
          <a:xfrm>
            <a:off x="4649955" y="3657679"/>
            <a:ext cx="1461015" cy="126000"/>
            <a:chOff x="628651" y="3922295"/>
            <a:chExt cx="1461015" cy="126000"/>
          </a:xfrm>
        </p:grpSpPr>
        <p:sp>
          <p:nvSpPr>
            <p:cNvPr id="211" name="Pentagon 210">
              <a:extLst>
                <a:ext uri="{FF2B5EF4-FFF2-40B4-BE49-F238E27FC236}">
                  <a16:creationId xmlns:a16="http://schemas.microsoft.com/office/drawing/2014/main" id="{72B87851-A201-D44F-A361-E47EE14719C5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Pentagon 211">
              <a:extLst>
                <a:ext uri="{FF2B5EF4-FFF2-40B4-BE49-F238E27FC236}">
                  <a16:creationId xmlns:a16="http://schemas.microsoft.com/office/drawing/2014/main" id="{9D64DC9B-3100-7543-A4AB-E0F8FB52F256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13" name="Elbow Connector 212">
              <a:extLst>
                <a:ext uri="{FF2B5EF4-FFF2-40B4-BE49-F238E27FC236}">
                  <a16:creationId xmlns:a16="http://schemas.microsoft.com/office/drawing/2014/main" id="{4FAF4206-55F7-3548-B9EE-4EF06D2874FF}"/>
                </a:ext>
              </a:extLst>
            </p:cNvPr>
            <p:cNvCxnSpPr>
              <a:cxnSpLocks/>
              <a:stCxn id="211" idx="3"/>
              <a:endCxn id="212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14" name="Group 213">
            <a:extLst>
              <a:ext uri="{FF2B5EF4-FFF2-40B4-BE49-F238E27FC236}">
                <a16:creationId xmlns:a16="http://schemas.microsoft.com/office/drawing/2014/main" id="{78E71943-CAFD-364F-B196-92C27E6D7BC5}"/>
              </a:ext>
            </a:extLst>
          </p:cNvPr>
          <p:cNvGrpSpPr/>
          <p:nvPr/>
        </p:nvGrpSpPr>
        <p:grpSpPr>
          <a:xfrm>
            <a:off x="5409918" y="3092600"/>
            <a:ext cx="1957215" cy="126000"/>
            <a:chOff x="1003627" y="5032563"/>
            <a:chExt cx="1957215" cy="126000"/>
          </a:xfrm>
        </p:grpSpPr>
        <p:grpSp>
          <p:nvGrpSpPr>
            <p:cNvPr id="215" name="Group 214">
              <a:extLst>
                <a:ext uri="{FF2B5EF4-FFF2-40B4-BE49-F238E27FC236}">
                  <a16:creationId xmlns:a16="http://schemas.microsoft.com/office/drawing/2014/main" id="{72231D16-0BA8-D843-B1D6-840BD1BDF999}"/>
                </a:ext>
              </a:extLst>
            </p:cNvPr>
            <p:cNvGrpSpPr/>
            <p:nvPr/>
          </p:nvGrpSpPr>
          <p:grpSpPr>
            <a:xfrm>
              <a:off x="1003627" y="5032563"/>
              <a:ext cx="1957215" cy="126000"/>
              <a:chOff x="628651" y="3922295"/>
              <a:chExt cx="1957215" cy="126000"/>
            </a:xfrm>
          </p:grpSpPr>
          <p:sp>
            <p:nvSpPr>
              <p:cNvPr id="217" name="Pentagon 216">
                <a:extLst>
                  <a:ext uri="{FF2B5EF4-FFF2-40B4-BE49-F238E27FC236}">
                    <a16:creationId xmlns:a16="http://schemas.microsoft.com/office/drawing/2014/main" id="{CA379510-E871-3C4F-8C74-3C1B400D2443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Pentagon 217">
                <a:extLst>
                  <a:ext uri="{FF2B5EF4-FFF2-40B4-BE49-F238E27FC236}">
                    <a16:creationId xmlns:a16="http://schemas.microsoft.com/office/drawing/2014/main" id="{76CCECCF-FD61-B844-B985-7331BDF94603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16" name="Elbow Connector 215">
              <a:extLst>
                <a:ext uri="{FF2B5EF4-FFF2-40B4-BE49-F238E27FC236}">
                  <a16:creationId xmlns:a16="http://schemas.microsoft.com/office/drawing/2014/main" id="{D777143D-BECD-0E45-8550-88025FD94466}"/>
                </a:ext>
              </a:extLst>
            </p:cNvPr>
            <p:cNvCxnSpPr>
              <a:cxnSpLocks/>
              <a:stCxn id="217" idx="3"/>
              <a:endCxn id="218" idx="3"/>
            </p:cNvCxnSpPr>
            <p:nvPr/>
          </p:nvCxnSpPr>
          <p:spPr>
            <a:xfrm flipV="1">
              <a:off x="1579627" y="5095562"/>
              <a:ext cx="8052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F403DE97-7AB7-A04E-9022-59523DD1F6A3}"/>
              </a:ext>
            </a:extLst>
          </p:cNvPr>
          <p:cNvGrpSpPr/>
          <p:nvPr/>
        </p:nvGrpSpPr>
        <p:grpSpPr>
          <a:xfrm>
            <a:off x="6088233" y="2726604"/>
            <a:ext cx="1461015" cy="126000"/>
            <a:chOff x="628651" y="3922295"/>
            <a:chExt cx="1461015" cy="126000"/>
          </a:xfrm>
        </p:grpSpPr>
        <p:sp>
          <p:nvSpPr>
            <p:cNvPr id="220" name="Pentagon 219">
              <a:extLst>
                <a:ext uri="{FF2B5EF4-FFF2-40B4-BE49-F238E27FC236}">
                  <a16:creationId xmlns:a16="http://schemas.microsoft.com/office/drawing/2014/main" id="{6B62BF17-B8BD-8D44-AF82-2EF4696801A8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Pentagon 220">
              <a:extLst>
                <a:ext uri="{FF2B5EF4-FFF2-40B4-BE49-F238E27FC236}">
                  <a16:creationId xmlns:a16="http://schemas.microsoft.com/office/drawing/2014/main" id="{FBCBE632-D7CE-7E48-AECD-38F727E58959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22" name="Elbow Connector 221">
              <a:extLst>
                <a:ext uri="{FF2B5EF4-FFF2-40B4-BE49-F238E27FC236}">
                  <a16:creationId xmlns:a16="http://schemas.microsoft.com/office/drawing/2014/main" id="{0C48BD0F-48E3-024D-BAE6-BE2FF5E2218D}"/>
                </a:ext>
              </a:extLst>
            </p:cNvPr>
            <p:cNvCxnSpPr>
              <a:cxnSpLocks/>
              <a:stCxn id="220" idx="3"/>
              <a:endCxn id="221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23" name="Group 222">
            <a:extLst>
              <a:ext uri="{FF2B5EF4-FFF2-40B4-BE49-F238E27FC236}">
                <a16:creationId xmlns:a16="http://schemas.microsoft.com/office/drawing/2014/main" id="{5D64AAE0-A739-1C43-A990-EC1D8262C581}"/>
              </a:ext>
            </a:extLst>
          </p:cNvPr>
          <p:cNvGrpSpPr/>
          <p:nvPr/>
        </p:nvGrpSpPr>
        <p:grpSpPr>
          <a:xfrm>
            <a:off x="6219357" y="3647966"/>
            <a:ext cx="1957215" cy="126000"/>
            <a:chOff x="1003627" y="5032563"/>
            <a:chExt cx="1957215" cy="126000"/>
          </a:xfrm>
        </p:grpSpPr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9EC167A7-EEEF-564B-850C-EC496CDACF59}"/>
                </a:ext>
              </a:extLst>
            </p:cNvPr>
            <p:cNvGrpSpPr/>
            <p:nvPr/>
          </p:nvGrpSpPr>
          <p:grpSpPr>
            <a:xfrm>
              <a:off x="1003627" y="5032563"/>
              <a:ext cx="1957215" cy="126000"/>
              <a:chOff x="628651" y="3922295"/>
              <a:chExt cx="1957215" cy="126000"/>
            </a:xfrm>
          </p:grpSpPr>
          <p:sp>
            <p:nvSpPr>
              <p:cNvPr id="226" name="Pentagon 225">
                <a:extLst>
                  <a:ext uri="{FF2B5EF4-FFF2-40B4-BE49-F238E27FC236}">
                    <a16:creationId xmlns:a16="http://schemas.microsoft.com/office/drawing/2014/main" id="{05B178E2-E624-B946-BB87-2563EAA2D2E7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7" name="Pentagon 226">
                <a:extLst>
                  <a:ext uri="{FF2B5EF4-FFF2-40B4-BE49-F238E27FC236}">
                    <a16:creationId xmlns:a16="http://schemas.microsoft.com/office/drawing/2014/main" id="{A16AC623-4C51-E344-8AB9-F6DB50B83BA3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25" name="Elbow Connector 224">
              <a:extLst>
                <a:ext uri="{FF2B5EF4-FFF2-40B4-BE49-F238E27FC236}">
                  <a16:creationId xmlns:a16="http://schemas.microsoft.com/office/drawing/2014/main" id="{E85D178F-18F8-B743-B4EE-9451589B8558}"/>
                </a:ext>
              </a:extLst>
            </p:cNvPr>
            <p:cNvCxnSpPr>
              <a:cxnSpLocks/>
              <a:stCxn id="226" idx="3"/>
              <a:endCxn id="227" idx="3"/>
            </p:cNvCxnSpPr>
            <p:nvPr/>
          </p:nvCxnSpPr>
          <p:spPr>
            <a:xfrm flipV="1">
              <a:off x="1579627" y="5095562"/>
              <a:ext cx="8052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28" name="Group 227">
            <a:extLst>
              <a:ext uri="{FF2B5EF4-FFF2-40B4-BE49-F238E27FC236}">
                <a16:creationId xmlns:a16="http://schemas.microsoft.com/office/drawing/2014/main" id="{BF577BB0-D97A-AD44-AD8F-F783E928E8BA}"/>
              </a:ext>
            </a:extLst>
          </p:cNvPr>
          <p:cNvGrpSpPr/>
          <p:nvPr/>
        </p:nvGrpSpPr>
        <p:grpSpPr>
          <a:xfrm>
            <a:off x="6865371" y="4033465"/>
            <a:ext cx="1727021" cy="126000"/>
            <a:chOff x="628651" y="3922295"/>
            <a:chExt cx="1727021" cy="126000"/>
          </a:xfrm>
        </p:grpSpPr>
        <p:sp>
          <p:nvSpPr>
            <p:cNvPr id="229" name="Pentagon 228">
              <a:extLst>
                <a:ext uri="{FF2B5EF4-FFF2-40B4-BE49-F238E27FC236}">
                  <a16:creationId xmlns:a16="http://schemas.microsoft.com/office/drawing/2014/main" id="{F1B7752A-009F-4041-BC0E-FEF256A0F42B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Pentagon 229">
              <a:extLst>
                <a:ext uri="{FF2B5EF4-FFF2-40B4-BE49-F238E27FC236}">
                  <a16:creationId xmlns:a16="http://schemas.microsoft.com/office/drawing/2014/main" id="{D32BA5EE-45F5-C44F-B5BA-152E01F344F0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1" name="Elbow Connector 230">
              <a:extLst>
                <a:ext uri="{FF2B5EF4-FFF2-40B4-BE49-F238E27FC236}">
                  <a16:creationId xmlns:a16="http://schemas.microsoft.com/office/drawing/2014/main" id="{625CF5C4-40A4-C842-B4F5-4EFA58611496}"/>
                </a:ext>
              </a:extLst>
            </p:cNvPr>
            <p:cNvCxnSpPr>
              <a:endCxn id="230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32" name="Group 231">
            <a:extLst>
              <a:ext uri="{FF2B5EF4-FFF2-40B4-BE49-F238E27FC236}">
                <a16:creationId xmlns:a16="http://schemas.microsoft.com/office/drawing/2014/main" id="{F5D03629-B8F8-4A48-8D75-BDA318DEFBA0}"/>
              </a:ext>
            </a:extLst>
          </p:cNvPr>
          <p:cNvGrpSpPr/>
          <p:nvPr/>
        </p:nvGrpSpPr>
        <p:grpSpPr>
          <a:xfrm>
            <a:off x="6050650" y="3292391"/>
            <a:ext cx="1727021" cy="126000"/>
            <a:chOff x="628651" y="3922295"/>
            <a:chExt cx="1727021" cy="126000"/>
          </a:xfrm>
        </p:grpSpPr>
        <p:sp>
          <p:nvSpPr>
            <p:cNvPr id="233" name="Pentagon 232">
              <a:extLst>
                <a:ext uri="{FF2B5EF4-FFF2-40B4-BE49-F238E27FC236}">
                  <a16:creationId xmlns:a16="http://schemas.microsoft.com/office/drawing/2014/main" id="{27FF27B9-7B29-5D4B-9913-4EC92139F080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Pentagon 233">
              <a:extLst>
                <a:ext uri="{FF2B5EF4-FFF2-40B4-BE49-F238E27FC236}">
                  <a16:creationId xmlns:a16="http://schemas.microsoft.com/office/drawing/2014/main" id="{84573B7D-6ED8-D34A-B65D-0645A6B8EFC1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5" name="Elbow Connector 234">
              <a:extLst>
                <a:ext uri="{FF2B5EF4-FFF2-40B4-BE49-F238E27FC236}">
                  <a16:creationId xmlns:a16="http://schemas.microsoft.com/office/drawing/2014/main" id="{4A8BCB2C-4B57-FE43-AEF5-8A32C5C4072A}"/>
                </a:ext>
              </a:extLst>
            </p:cNvPr>
            <p:cNvCxnSpPr>
              <a:endCxn id="234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36" name="Group 235">
            <a:extLst>
              <a:ext uri="{FF2B5EF4-FFF2-40B4-BE49-F238E27FC236}">
                <a16:creationId xmlns:a16="http://schemas.microsoft.com/office/drawing/2014/main" id="{B0450333-F6AC-2944-9B05-92431CC0EC2D}"/>
              </a:ext>
            </a:extLst>
          </p:cNvPr>
          <p:cNvGrpSpPr/>
          <p:nvPr/>
        </p:nvGrpSpPr>
        <p:grpSpPr>
          <a:xfrm>
            <a:off x="6155990" y="3465703"/>
            <a:ext cx="1261503" cy="126000"/>
            <a:chOff x="628651" y="3922295"/>
            <a:chExt cx="1261503" cy="126000"/>
          </a:xfrm>
        </p:grpSpPr>
        <p:sp>
          <p:nvSpPr>
            <p:cNvPr id="237" name="Pentagon 236">
              <a:extLst>
                <a:ext uri="{FF2B5EF4-FFF2-40B4-BE49-F238E27FC236}">
                  <a16:creationId xmlns:a16="http://schemas.microsoft.com/office/drawing/2014/main" id="{050E0FF5-05E2-3048-866F-B6023AF8096F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8" name="Pentagon 237">
              <a:extLst>
                <a:ext uri="{FF2B5EF4-FFF2-40B4-BE49-F238E27FC236}">
                  <a16:creationId xmlns:a16="http://schemas.microsoft.com/office/drawing/2014/main" id="{5ACF1202-2132-F443-A391-01D9CFF821ED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39" name="Elbow Connector 238">
              <a:extLst>
                <a:ext uri="{FF2B5EF4-FFF2-40B4-BE49-F238E27FC236}">
                  <a16:creationId xmlns:a16="http://schemas.microsoft.com/office/drawing/2014/main" id="{7F5B6425-7F19-FE45-8E05-78F379F0DD9A}"/>
                </a:ext>
              </a:extLst>
            </p:cNvPr>
            <p:cNvCxnSpPr>
              <a:cxnSpLocks/>
              <a:stCxn id="237" idx="3"/>
              <a:endCxn id="238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sp>
        <p:nvSpPr>
          <p:cNvPr id="7" name="5-Point Star 6">
            <a:extLst>
              <a:ext uri="{FF2B5EF4-FFF2-40B4-BE49-F238E27FC236}">
                <a16:creationId xmlns:a16="http://schemas.microsoft.com/office/drawing/2014/main" id="{5FB30782-F88F-3045-ABDE-DC2436F5E799}"/>
              </a:ext>
            </a:extLst>
          </p:cNvPr>
          <p:cNvSpPr/>
          <p:nvPr/>
        </p:nvSpPr>
        <p:spPr>
          <a:xfrm>
            <a:off x="389961" y="268047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5-Point Star 242">
            <a:extLst>
              <a:ext uri="{FF2B5EF4-FFF2-40B4-BE49-F238E27FC236}">
                <a16:creationId xmlns:a16="http://schemas.microsoft.com/office/drawing/2014/main" id="{5456CA67-A75F-454C-A184-47E05BF413F3}"/>
              </a:ext>
            </a:extLst>
          </p:cNvPr>
          <p:cNvSpPr/>
          <p:nvPr/>
        </p:nvSpPr>
        <p:spPr>
          <a:xfrm>
            <a:off x="542361" y="283287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5-Point Star 243">
            <a:extLst>
              <a:ext uri="{FF2B5EF4-FFF2-40B4-BE49-F238E27FC236}">
                <a16:creationId xmlns:a16="http://schemas.microsoft.com/office/drawing/2014/main" id="{513E31E4-9B4E-7C4D-A24C-CDD970D8D5B1}"/>
              </a:ext>
            </a:extLst>
          </p:cNvPr>
          <p:cNvSpPr/>
          <p:nvPr/>
        </p:nvSpPr>
        <p:spPr>
          <a:xfrm>
            <a:off x="499778" y="303906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5-Point Star 244">
            <a:extLst>
              <a:ext uri="{FF2B5EF4-FFF2-40B4-BE49-F238E27FC236}">
                <a16:creationId xmlns:a16="http://schemas.microsoft.com/office/drawing/2014/main" id="{9FAFA9BE-6B11-7D42-B425-816706D3D197}"/>
              </a:ext>
            </a:extLst>
          </p:cNvPr>
          <p:cNvSpPr/>
          <p:nvPr/>
        </p:nvSpPr>
        <p:spPr>
          <a:xfrm>
            <a:off x="423577" y="323180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5-Point Star 245">
            <a:extLst>
              <a:ext uri="{FF2B5EF4-FFF2-40B4-BE49-F238E27FC236}">
                <a16:creationId xmlns:a16="http://schemas.microsoft.com/office/drawing/2014/main" id="{48B3A6F5-415C-B148-AC3D-CF3337CA725C}"/>
              </a:ext>
            </a:extLst>
          </p:cNvPr>
          <p:cNvSpPr/>
          <p:nvPr/>
        </p:nvSpPr>
        <p:spPr>
          <a:xfrm>
            <a:off x="569253" y="340437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5-Point Star 246">
            <a:extLst>
              <a:ext uri="{FF2B5EF4-FFF2-40B4-BE49-F238E27FC236}">
                <a16:creationId xmlns:a16="http://schemas.microsoft.com/office/drawing/2014/main" id="{DAEF7A5C-58F5-3543-B6D4-8B2AFD6CC6BD}"/>
              </a:ext>
            </a:extLst>
          </p:cNvPr>
          <p:cNvSpPr/>
          <p:nvPr/>
        </p:nvSpPr>
        <p:spPr>
          <a:xfrm>
            <a:off x="667865" y="3597116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5-Point Star 247">
            <a:extLst>
              <a:ext uri="{FF2B5EF4-FFF2-40B4-BE49-F238E27FC236}">
                <a16:creationId xmlns:a16="http://schemas.microsoft.com/office/drawing/2014/main" id="{CC663F21-3592-8E45-9FE5-2BEBC429D95A}"/>
              </a:ext>
            </a:extLst>
          </p:cNvPr>
          <p:cNvSpPr/>
          <p:nvPr/>
        </p:nvSpPr>
        <p:spPr>
          <a:xfrm>
            <a:off x="1808624" y="2667027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5-Point Star 248">
            <a:extLst>
              <a:ext uri="{FF2B5EF4-FFF2-40B4-BE49-F238E27FC236}">
                <a16:creationId xmlns:a16="http://schemas.microsoft.com/office/drawing/2014/main" id="{B7183DB7-5B37-B64E-B4A6-488737F4CFF0}"/>
              </a:ext>
            </a:extLst>
          </p:cNvPr>
          <p:cNvSpPr/>
          <p:nvPr/>
        </p:nvSpPr>
        <p:spPr>
          <a:xfrm>
            <a:off x="2129112" y="2853045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5-Point Star 249">
            <a:extLst>
              <a:ext uri="{FF2B5EF4-FFF2-40B4-BE49-F238E27FC236}">
                <a16:creationId xmlns:a16="http://schemas.microsoft.com/office/drawing/2014/main" id="{93A8C3FA-59A6-3946-8436-014F6A09619F}"/>
              </a:ext>
            </a:extLst>
          </p:cNvPr>
          <p:cNvSpPr/>
          <p:nvPr/>
        </p:nvSpPr>
        <p:spPr>
          <a:xfrm>
            <a:off x="1606918" y="455633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5-Point Star 250">
            <a:extLst>
              <a:ext uri="{FF2B5EF4-FFF2-40B4-BE49-F238E27FC236}">
                <a16:creationId xmlns:a16="http://schemas.microsoft.com/office/drawing/2014/main" id="{5E1A87F2-F2CB-DA4A-BA0B-C07C68BE6508}"/>
              </a:ext>
            </a:extLst>
          </p:cNvPr>
          <p:cNvSpPr/>
          <p:nvPr/>
        </p:nvSpPr>
        <p:spPr>
          <a:xfrm>
            <a:off x="3211600" y="456082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5-Point Star 251">
            <a:extLst>
              <a:ext uri="{FF2B5EF4-FFF2-40B4-BE49-F238E27FC236}">
                <a16:creationId xmlns:a16="http://schemas.microsoft.com/office/drawing/2014/main" id="{F20F0A14-BCDD-5F4F-9415-91E50782F0B9}"/>
              </a:ext>
            </a:extLst>
          </p:cNvPr>
          <p:cNvSpPr/>
          <p:nvPr/>
        </p:nvSpPr>
        <p:spPr>
          <a:xfrm>
            <a:off x="1093689" y="436583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5-Point Star 252">
            <a:extLst>
              <a:ext uri="{FF2B5EF4-FFF2-40B4-BE49-F238E27FC236}">
                <a16:creationId xmlns:a16="http://schemas.microsoft.com/office/drawing/2014/main" id="{5C8D2BC7-2185-F146-AA73-92FE46DFA9D7}"/>
              </a:ext>
            </a:extLst>
          </p:cNvPr>
          <p:cNvSpPr/>
          <p:nvPr/>
        </p:nvSpPr>
        <p:spPr>
          <a:xfrm>
            <a:off x="2653547" y="4177580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5-Point Star 253">
            <a:extLst>
              <a:ext uri="{FF2B5EF4-FFF2-40B4-BE49-F238E27FC236}">
                <a16:creationId xmlns:a16="http://schemas.microsoft.com/office/drawing/2014/main" id="{E08D0937-587E-1745-B3C4-D844884B7427}"/>
              </a:ext>
            </a:extLst>
          </p:cNvPr>
          <p:cNvSpPr/>
          <p:nvPr/>
        </p:nvSpPr>
        <p:spPr>
          <a:xfrm>
            <a:off x="750788" y="3801063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5-Point Star 254">
            <a:extLst>
              <a:ext uri="{FF2B5EF4-FFF2-40B4-BE49-F238E27FC236}">
                <a16:creationId xmlns:a16="http://schemas.microsoft.com/office/drawing/2014/main" id="{D348C134-C4AD-3247-AB4B-AB8F08C7AECD}"/>
              </a:ext>
            </a:extLst>
          </p:cNvPr>
          <p:cNvSpPr/>
          <p:nvPr/>
        </p:nvSpPr>
        <p:spPr>
          <a:xfrm>
            <a:off x="811300" y="417758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5-Point Star 255">
            <a:extLst>
              <a:ext uri="{FF2B5EF4-FFF2-40B4-BE49-F238E27FC236}">
                <a16:creationId xmlns:a16="http://schemas.microsoft.com/office/drawing/2014/main" id="{EDD9079B-F8DF-394A-B4A2-14AF5BBE512E}"/>
              </a:ext>
            </a:extLst>
          </p:cNvPr>
          <p:cNvSpPr/>
          <p:nvPr/>
        </p:nvSpPr>
        <p:spPr>
          <a:xfrm>
            <a:off x="1006282" y="3982597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5-Point Star 256">
            <a:extLst>
              <a:ext uri="{FF2B5EF4-FFF2-40B4-BE49-F238E27FC236}">
                <a16:creationId xmlns:a16="http://schemas.microsoft.com/office/drawing/2014/main" id="{C6F03BD2-2A79-2A4D-9C60-D201120E80E7}"/>
              </a:ext>
            </a:extLst>
          </p:cNvPr>
          <p:cNvSpPr/>
          <p:nvPr/>
        </p:nvSpPr>
        <p:spPr>
          <a:xfrm>
            <a:off x="2337541" y="3034580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5-Point Star 257">
            <a:extLst>
              <a:ext uri="{FF2B5EF4-FFF2-40B4-BE49-F238E27FC236}">
                <a16:creationId xmlns:a16="http://schemas.microsoft.com/office/drawing/2014/main" id="{364345A2-6664-F943-A9A2-D0239A03040E}"/>
              </a:ext>
            </a:extLst>
          </p:cNvPr>
          <p:cNvSpPr/>
          <p:nvPr/>
        </p:nvSpPr>
        <p:spPr>
          <a:xfrm>
            <a:off x="2236689" y="324973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5-Point Star 258">
            <a:extLst>
              <a:ext uri="{FF2B5EF4-FFF2-40B4-BE49-F238E27FC236}">
                <a16:creationId xmlns:a16="http://schemas.microsoft.com/office/drawing/2014/main" id="{1D094AEC-5040-5C44-B690-101502468EFA}"/>
              </a:ext>
            </a:extLst>
          </p:cNvPr>
          <p:cNvSpPr/>
          <p:nvPr/>
        </p:nvSpPr>
        <p:spPr>
          <a:xfrm>
            <a:off x="2398053" y="3411098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5-Point Star 259">
            <a:extLst>
              <a:ext uri="{FF2B5EF4-FFF2-40B4-BE49-F238E27FC236}">
                <a16:creationId xmlns:a16="http://schemas.microsoft.com/office/drawing/2014/main" id="{AD8865E3-87B8-9C4B-821A-3681E7C0512F}"/>
              </a:ext>
            </a:extLst>
          </p:cNvPr>
          <p:cNvSpPr/>
          <p:nvPr/>
        </p:nvSpPr>
        <p:spPr>
          <a:xfrm>
            <a:off x="2492182" y="3606080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5-Point Star 260">
            <a:extLst>
              <a:ext uri="{FF2B5EF4-FFF2-40B4-BE49-F238E27FC236}">
                <a16:creationId xmlns:a16="http://schemas.microsoft.com/office/drawing/2014/main" id="{4EF5CFB0-9690-F94E-ADDD-51381171A664}"/>
              </a:ext>
            </a:extLst>
          </p:cNvPr>
          <p:cNvSpPr/>
          <p:nvPr/>
        </p:nvSpPr>
        <p:spPr>
          <a:xfrm>
            <a:off x="2814912" y="3774168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5-Point Star 261">
            <a:extLst>
              <a:ext uri="{FF2B5EF4-FFF2-40B4-BE49-F238E27FC236}">
                <a16:creationId xmlns:a16="http://schemas.microsoft.com/office/drawing/2014/main" id="{1F47B28F-6BA0-9C43-8F97-D3899C1AEE1A}"/>
              </a:ext>
            </a:extLst>
          </p:cNvPr>
          <p:cNvSpPr/>
          <p:nvPr/>
        </p:nvSpPr>
        <p:spPr>
          <a:xfrm>
            <a:off x="2956106" y="3982597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5-Point Star 262">
            <a:extLst>
              <a:ext uri="{FF2B5EF4-FFF2-40B4-BE49-F238E27FC236}">
                <a16:creationId xmlns:a16="http://schemas.microsoft.com/office/drawing/2014/main" id="{62E4AAC1-6736-714E-897D-0F66A40656ED}"/>
              </a:ext>
            </a:extLst>
          </p:cNvPr>
          <p:cNvSpPr/>
          <p:nvPr/>
        </p:nvSpPr>
        <p:spPr>
          <a:xfrm>
            <a:off x="2969553" y="435239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5-Point Star 263">
            <a:extLst>
              <a:ext uri="{FF2B5EF4-FFF2-40B4-BE49-F238E27FC236}">
                <a16:creationId xmlns:a16="http://schemas.microsoft.com/office/drawing/2014/main" id="{49163D1B-4617-1C40-9837-9E3CD8DA766B}"/>
              </a:ext>
            </a:extLst>
          </p:cNvPr>
          <p:cNvSpPr/>
          <p:nvPr/>
        </p:nvSpPr>
        <p:spPr>
          <a:xfrm>
            <a:off x="3991529" y="282615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5-Point Star 264">
            <a:extLst>
              <a:ext uri="{FF2B5EF4-FFF2-40B4-BE49-F238E27FC236}">
                <a16:creationId xmlns:a16="http://schemas.microsoft.com/office/drawing/2014/main" id="{E6309462-18EC-A74A-BAAE-44AC9B86AB35}"/>
              </a:ext>
            </a:extLst>
          </p:cNvPr>
          <p:cNvSpPr/>
          <p:nvPr/>
        </p:nvSpPr>
        <p:spPr>
          <a:xfrm>
            <a:off x="3924294" y="304130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5-Point Star 265">
            <a:extLst>
              <a:ext uri="{FF2B5EF4-FFF2-40B4-BE49-F238E27FC236}">
                <a16:creationId xmlns:a16="http://schemas.microsoft.com/office/drawing/2014/main" id="{65227E45-003C-024C-A864-E2DB995043C7}"/>
              </a:ext>
            </a:extLst>
          </p:cNvPr>
          <p:cNvSpPr/>
          <p:nvPr/>
        </p:nvSpPr>
        <p:spPr>
          <a:xfrm>
            <a:off x="4226853" y="341782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5-Point Star 266">
            <a:extLst>
              <a:ext uri="{FF2B5EF4-FFF2-40B4-BE49-F238E27FC236}">
                <a16:creationId xmlns:a16="http://schemas.microsoft.com/office/drawing/2014/main" id="{1A8E2449-3D53-744C-AB67-77896E7274BF}"/>
              </a:ext>
            </a:extLst>
          </p:cNvPr>
          <p:cNvSpPr/>
          <p:nvPr/>
        </p:nvSpPr>
        <p:spPr>
          <a:xfrm>
            <a:off x="4556306" y="361280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5-Point Star 267">
            <a:extLst>
              <a:ext uri="{FF2B5EF4-FFF2-40B4-BE49-F238E27FC236}">
                <a16:creationId xmlns:a16="http://schemas.microsoft.com/office/drawing/2014/main" id="{36AC618F-54C6-6846-AB8F-90C7EE3B4701}"/>
              </a:ext>
            </a:extLst>
          </p:cNvPr>
          <p:cNvSpPr/>
          <p:nvPr/>
        </p:nvSpPr>
        <p:spPr>
          <a:xfrm>
            <a:off x="6667494" y="4554098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5-Point Star 268">
            <a:extLst>
              <a:ext uri="{FF2B5EF4-FFF2-40B4-BE49-F238E27FC236}">
                <a16:creationId xmlns:a16="http://schemas.microsoft.com/office/drawing/2014/main" id="{99EEAD8C-560E-B340-A950-9C1CE5DE765F}"/>
              </a:ext>
            </a:extLst>
          </p:cNvPr>
          <p:cNvSpPr/>
          <p:nvPr/>
        </p:nvSpPr>
        <p:spPr>
          <a:xfrm>
            <a:off x="5313823" y="3045786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5-Point Star 269">
            <a:extLst>
              <a:ext uri="{FF2B5EF4-FFF2-40B4-BE49-F238E27FC236}">
                <a16:creationId xmlns:a16="http://schemas.microsoft.com/office/drawing/2014/main" id="{51D5B708-1027-ED4A-9E2C-B14116F0341B}"/>
              </a:ext>
            </a:extLst>
          </p:cNvPr>
          <p:cNvSpPr/>
          <p:nvPr/>
        </p:nvSpPr>
        <p:spPr>
          <a:xfrm>
            <a:off x="6752658" y="4363598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5-Point Star 270">
            <a:extLst>
              <a:ext uri="{FF2B5EF4-FFF2-40B4-BE49-F238E27FC236}">
                <a16:creationId xmlns:a16="http://schemas.microsoft.com/office/drawing/2014/main" id="{05658109-1AC9-2D46-B04B-B54BC2FE5E24}"/>
              </a:ext>
            </a:extLst>
          </p:cNvPr>
          <p:cNvSpPr/>
          <p:nvPr/>
        </p:nvSpPr>
        <p:spPr>
          <a:xfrm>
            <a:off x="6840065" y="417533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5-Point Star 271">
            <a:extLst>
              <a:ext uri="{FF2B5EF4-FFF2-40B4-BE49-F238E27FC236}">
                <a16:creationId xmlns:a16="http://schemas.microsoft.com/office/drawing/2014/main" id="{A4083ECB-DD7C-1C46-BCAD-539BFC3CA50E}"/>
              </a:ext>
            </a:extLst>
          </p:cNvPr>
          <p:cNvSpPr/>
          <p:nvPr/>
        </p:nvSpPr>
        <p:spPr>
          <a:xfrm>
            <a:off x="6772830" y="396690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5-Point Star 272">
            <a:extLst>
              <a:ext uri="{FF2B5EF4-FFF2-40B4-BE49-F238E27FC236}">
                <a16:creationId xmlns:a16="http://schemas.microsoft.com/office/drawing/2014/main" id="{4980654E-9294-9B4D-A0B0-C1F2FA13C877}"/>
              </a:ext>
            </a:extLst>
          </p:cNvPr>
          <p:cNvSpPr/>
          <p:nvPr/>
        </p:nvSpPr>
        <p:spPr>
          <a:xfrm>
            <a:off x="6920747" y="3771927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5-Point Star 273">
            <a:extLst>
              <a:ext uri="{FF2B5EF4-FFF2-40B4-BE49-F238E27FC236}">
                <a16:creationId xmlns:a16="http://schemas.microsoft.com/office/drawing/2014/main" id="{774D3093-9821-D644-9EF5-F45ED5A3D95F}"/>
              </a:ext>
            </a:extLst>
          </p:cNvPr>
          <p:cNvSpPr/>
          <p:nvPr/>
        </p:nvSpPr>
        <p:spPr>
          <a:xfrm>
            <a:off x="6127371" y="359039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5-Point Star 274">
            <a:extLst>
              <a:ext uri="{FF2B5EF4-FFF2-40B4-BE49-F238E27FC236}">
                <a16:creationId xmlns:a16="http://schemas.microsoft.com/office/drawing/2014/main" id="{3B671FBE-D4C2-FD46-9C78-2B7163745DDF}"/>
              </a:ext>
            </a:extLst>
          </p:cNvPr>
          <p:cNvSpPr/>
          <p:nvPr/>
        </p:nvSpPr>
        <p:spPr>
          <a:xfrm>
            <a:off x="6080306" y="3408856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5-Point Star 275">
            <a:extLst>
              <a:ext uri="{FF2B5EF4-FFF2-40B4-BE49-F238E27FC236}">
                <a16:creationId xmlns:a16="http://schemas.microsoft.com/office/drawing/2014/main" id="{7AA662D4-E839-3F41-8257-EBCA8BDCB0B3}"/>
              </a:ext>
            </a:extLst>
          </p:cNvPr>
          <p:cNvSpPr/>
          <p:nvPr/>
        </p:nvSpPr>
        <p:spPr>
          <a:xfrm>
            <a:off x="5952558" y="324076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5-Point Star 276">
            <a:extLst>
              <a:ext uri="{FF2B5EF4-FFF2-40B4-BE49-F238E27FC236}">
                <a16:creationId xmlns:a16="http://schemas.microsoft.com/office/drawing/2014/main" id="{CC527DD2-AAED-B949-8D0E-1CFCFF5E21C7}"/>
              </a:ext>
            </a:extLst>
          </p:cNvPr>
          <p:cNvSpPr/>
          <p:nvPr/>
        </p:nvSpPr>
        <p:spPr>
          <a:xfrm>
            <a:off x="5831536" y="285080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5-Point Star 277">
            <a:extLst>
              <a:ext uri="{FF2B5EF4-FFF2-40B4-BE49-F238E27FC236}">
                <a16:creationId xmlns:a16="http://schemas.microsoft.com/office/drawing/2014/main" id="{46453749-2FC2-AA4C-A6FC-2CB8B7974685}"/>
              </a:ext>
            </a:extLst>
          </p:cNvPr>
          <p:cNvSpPr/>
          <p:nvPr/>
        </p:nvSpPr>
        <p:spPr>
          <a:xfrm>
            <a:off x="5999624" y="2675993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Pentagon 296">
            <a:extLst>
              <a:ext uri="{FF2B5EF4-FFF2-40B4-BE49-F238E27FC236}">
                <a16:creationId xmlns:a16="http://schemas.microsoft.com/office/drawing/2014/main" id="{5D2825DF-BE23-0240-9CFF-CC7B8FAF1594}"/>
              </a:ext>
            </a:extLst>
          </p:cNvPr>
          <p:cNvSpPr/>
          <p:nvPr/>
        </p:nvSpPr>
        <p:spPr>
          <a:xfrm>
            <a:off x="6169837" y="4806230"/>
            <a:ext cx="288000" cy="125999"/>
          </a:xfrm>
          <a:prstGeom prst="homePlat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Pentagon 297">
            <a:extLst>
              <a:ext uri="{FF2B5EF4-FFF2-40B4-BE49-F238E27FC236}">
                <a16:creationId xmlns:a16="http://schemas.microsoft.com/office/drawing/2014/main" id="{59EAD033-5D4C-C549-842B-84DB7B8C1DA4}"/>
              </a:ext>
            </a:extLst>
          </p:cNvPr>
          <p:cNvSpPr/>
          <p:nvPr/>
        </p:nvSpPr>
        <p:spPr>
          <a:xfrm rot="10800000">
            <a:off x="6823746" y="4806230"/>
            <a:ext cx="576000" cy="125999"/>
          </a:xfrm>
          <a:prstGeom prst="homePlat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Pentagon 298">
            <a:extLst>
              <a:ext uri="{FF2B5EF4-FFF2-40B4-BE49-F238E27FC236}">
                <a16:creationId xmlns:a16="http://schemas.microsoft.com/office/drawing/2014/main" id="{88748690-3587-EA43-8CF3-5CDABC538493}"/>
              </a:ext>
            </a:extLst>
          </p:cNvPr>
          <p:cNvSpPr/>
          <p:nvPr/>
        </p:nvSpPr>
        <p:spPr>
          <a:xfrm>
            <a:off x="3636926" y="4806230"/>
            <a:ext cx="288000" cy="125999"/>
          </a:xfrm>
          <a:prstGeom prst="homePlat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0" name="Straight Connector 299">
            <a:extLst>
              <a:ext uri="{FF2B5EF4-FFF2-40B4-BE49-F238E27FC236}">
                <a16:creationId xmlns:a16="http://schemas.microsoft.com/office/drawing/2014/main" id="{8C70D84A-AAD7-564C-BA9F-F930184BA25D}"/>
              </a:ext>
            </a:extLst>
          </p:cNvPr>
          <p:cNvCxnSpPr>
            <a:stCxn id="299" idx="3"/>
            <a:endCxn id="297" idx="1"/>
          </p:cNvCxnSpPr>
          <p:nvPr/>
        </p:nvCxnSpPr>
        <p:spPr>
          <a:xfrm>
            <a:off x="3924926" y="4869230"/>
            <a:ext cx="2244911" cy="0"/>
          </a:xfrm>
          <a:prstGeom prst="lin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01" name="5-Point Star 300">
            <a:extLst>
              <a:ext uri="{FF2B5EF4-FFF2-40B4-BE49-F238E27FC236}">
                <a16:creationId xmlns:a16="http://schemas.microsoft.com/office/drawing/2014/main" id="{76B09FFF-0F21-214B-B434-E0CA80DACAFC}"/>
              </a:ext>
            </a:extLst>
          </p:cNvPr>
          <p:cNvSpPr/>
          <p:nvPr/>
        </p:nvSpPr>
        <p:spPr>
          <a:xfrm>
            <a:off x="3566018" y="475575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2" name="Elbow Connector 301">
            <a:extLst>
              <a:ext uri="{FF2B5EF4-FFF2-40B4-BE49-F238E27FC236}">
                <a16:creationId xmlns:a16="http://schemas.microsoft.com/office/drawing/2014/main" id="{1D9302CC-3EB8-4B4C-944A-9297427114A4}"/>
              </a:ext>
            </a:extLst>
          </p:cNvPr>
          <p:cNvCxnSpPr>
            <a:cxnSpLocks/>
          </p:cNvCxnSpPr>
          <p:nvPr/>
        </p:nvCxnSpPr>
        <p:spPr>
          <a:xfrm flipV="1">
            <a:off x="6457837" y="4869229"/>
            <a:ext cx="365909" cy="1"/>
          </a:xfrm>
          <a:prstGeom prst="bentConnector3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2727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33380-8382-654F-B13F-14F5DB4F7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Detecting CNVs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37E08-5528-0244-83C8-F7421F267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Read Counts (RC)</a:t>
            </a:r>
          </a:p>
        </p:txBody>
      </p: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DCB90E32-1AAB-D342-948E-6B4EF7A231B0}"/>
              </a:ext>
            </a:extLst>
          </p:cNvPr>
          <p:cNvGrpSpPr/>
          <p:nvPr/>
        </p:nvGrpSpPr>
        <p:grpSpPr>
          <a:xfrm>
            <a:off x="374400" y="2205750"/>
            <a:ext cx="8276170" cy="308418"/>
            <a:chOff x="628650" y="3481040"/>
            <a:chExt cx="8276170" cy="308418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252517F-7E23-9044-A58E-2EC30B4B2A3B}"/>
                </a:ext>
              </a:extLst>
            </p:cNvPr>
            <p:cNvCxnSpPr>
              <a:cxnSpLocks/>
            </p:cNvCxnSpPr>
            <p:nvPr/>
          </p:nvCxnSpPr>
          <p:spPr>
            <a:xfrm>
              <a:off x="628650" y="3767640"/>
              <a:ext cx="8249536" cy="0"/>
            </a:xfrm>
            <a:prstGeom prst="line">
              <a:avLst/>
            </a:prstGeom>
            <a:ln>
              <a:solidFill>
                <a:srgbClr val="193B68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6597602-BCFC-F04B-9E39-657B22F52DEA}"/>
                </a:ext>
              </a:extLst>
            </p:cNvPr>
            <p:cNvSpPr txBox="1"/>
            <p:nvPr/>
          </p:nvSpPr>
          <p:spPr>
            <a:xfrm>
              <a:off x="7220399" y="3481040"/>
              <a:ext cx="1684421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rgbClr val="193B68"/>
                  </a:solidFill>
                </a:rPr>
                <a:t>Reference genome</a:t>
              </a: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AB26F799-7182-684B-B2BD-1A7153965A6C}"/>
              </a:ext>
            </a:extLst>
          </p:cNvPr>
          <p:cNvSpPr/>
          <p:nvPr/>
        </p:nvSpPr>
        <p:spPr>
          <a:xfrm>
            <a:off x="271527" y="2571859"/>
            <a:ext cx="2408063" cy="2797383"/>
          </a:xfrm>
          <a:prstGeom prst="rect">
            <a:avLst/>
          </a:prstGeom>
          <a:noFill/>
          <a:ln w="158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C49C2E-2F5D-F447-962A-DD27297F7DB7}"/>
              </a:ext>
            </a:extLst>
          </p:cNvPr>
          <p:cNvSpPr txBox="1"/>
          <p:nvPr/>
        </p:nvSpPr>
        <p:spPr>
          <a:xfrm>
            <a:off x="754217" y="5064613"/>
            <a:ext cx="1442683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193B68"/>
                </a:solidFill>
              </a:rPr>
              <a:t>17 start positions</a:t>
            </a:r>
          </a:p>
        </p:txBody>
      </p:sp>
      <p:sp>
        <p:nvSpPr>
          <p:cNvPr id="7" name="5-Point Star 6">
            <a:extLst>
              <a:ext uri="{FF2B5EF4-FFF2-40B4-BE49-F238E27FC236}">
                <a16:creationId xmlns:a16="http://schemas.microsoft.com/office/drawing/2014/main" id="{5FB30782-F88F-3045-ABDE-DC2436F5E799}"/>
              </a:ext>
            </a:extLst>
          </p:cNvPr>
          <p:cNvSpPr/>
          <p:nvPr/>
        </p:nvSpPr>
        <p:spPr>
          <a:xfrm>
            <a:off x="389961" y="268047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5-Point Star 242">
            <a:extLst>
              <a:ext uri="{FF2B5EF4-FFF2-40B4-BE49-F238E27FC236}">
                <a16:creationId xmlns:a16="http://schemas.microsoft.com/office/drawing/2014/main" id="{5456CA67-A75F-454C-A184-47E05BF413F3}"/>
              </a:ext>
            </a:extLst>
          </p:cNvPr>
          <p:cNvSpPr/>
          <p:nvPr/>
        </p:nvSpPr>
        <p:spPr>
          <a:xfrm>
            <a:off x="542361" y="283287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5-Point Star 243">
            <a:extLst>
              <a:ext uri="{FF2B5EF4-FFF2-40B4-BE49-F238E27FC236}">
                <a16:creationId xmlns:a16="http://schemas.microsoft.com/office/drawing/2014/main" id="{513E31E4-9B4E-7C4D-A24C-CDD970D8D5B1}"/>
              </a:ext>
            </a:extLst>
          </p:cNvPr>
          <p:cNvSpPr/>
          <p:nvPr/>
        </p:nvSpPr>
        <p:spPr>
          <a:xfrm>
            <a:off x="499778" y="303906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5-Point Star 244">
            <a:extLst>
              <a:ext uri="{FF2B5EF4-FFF2-40B4-BE49-F238E27FC236}">
                <a16:creationId xmlns:a16="http://schemas.microsoft.com/office/drawing/2014/main" id="{9FAFA9BE-6B11-7D42-B425-816706D3D197}"/>
              </a:ext>
            </a:extLst>
          </p:cNvPr>
          <p:cNvSpPr/>
          <p:nvPr/>
        </p:nvSpPr>
        <p:spPr>
          <a:xfrm>
            <a:off x="423577" y="323180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5-Point Star 245">
            <a:extLst>
              <a:ext uri="{FF2B5EF4-FFF2-40B4-BE49-F238E27FC236}">
                <a16:creationId xmlns:a16="http://schemas.microsoft.com/office/drawing/2014/main" id="{48B3A6F5-415C-B148-AC3D-CF3337CA725C}"/>
              </a:ext>
            </a:extLst>
          </p:cNvPr>
          <p:cNvSpPr/>
          <p:nvPr/>
        </p:nvSpPr>
        <p:spPr>
          <a:xfrm>
            <a:off x="569253" y="340437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5-Point Star 246">
            <a:extLst>
              <a:ext uri="{FF2B5EF4-FFF2-40B4-BE49-F238E27FC236}">
                <a16:creationId xmlns:a16="http://schemas.microsoft.com/office/drawing/2014/main" id="{DAEF7A5C-58F5-3543-B6D4-8B2AFD6CC6BD}"/>
              </a:ext>
            </a:extLst>
          </p:cNvPr>
          <p:cNvSpPr/>
          <p:nvPr/>
        </p:nvSpPr>
        <p:spPr>
          <a:xfrm>
            <a:off x="667865" y="3597116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5-Point Star 247">
            <a:extLst>
              <a:ext uri="{FF2B5EF4-FFF2-40B4-BE49-F238E27FC236}">
                <a16:creationId xmlns:a16="http://schemas.microsoft.com/office/drawing/2014/main" id="{CC663F21-3592-8E45-9FE5-2BEBC429D95A}"/>
              </a:ext>
            </a:extLst>
          </p:cNvPr>
          <p:cNvSpPr/>
          <p:nvPr/>
        </p:nvSpPr>
        <p:spPr>
          <a:xfrm>
            <a:off x="1808624" y="2667027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5-Point Star 248">
            <a:extLst>
              <a:ext uri="{FF2B5EF4-FFF2-40B4-BE49-F238E27FC236}">
                <a16:creationId xmlns:a16="http://schemas.microsoft.com/office/drawing/2014/main" id="{B7183DB7-5B37-B64E-B4A6-488737F4CFF0}"/>
              </a:ext>
            </a:extLst>
          </p:cNvPr>
          <p:cNvSpPr/>
          <p:nvPr/>
        </p:nvSpPr>
        <p:spPr>
          <a:xfrm>
            <a:off x="2129112" y="2853045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5-Point Star 249">
            <a:extLst>
              <a:ext uri="{FF2B5EF4-FFF2-40B4-BE49-F238E27FC236}">
                <a16:creationId xmlns:a16="http://schemas.microsoft.com/office/drawing/2014/main" id="{93A8C3FA-59A6-3946-8436-014F6A09619F}"/>
              </a:ext>
            </a:extLst>
          </p:cNvPr>
          <p:cNvSpPr/>
          <p:nvPr/>
        </p:nvSpPr>
        <p:spPr>
          <a:xfrm>
            <a:off x="1606918" y="455633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5-Point Star 250">
            <a:extLst>
              <a:ext uri="{FF2B5EF4-FFF2-40B4-BE49-F238E27FC236}">
                <a16:creationId xmlns:a16="http://schemas.microsoft.com/office/drawing/2014/main" id="{5E1A87F2-F2CB-DA4A-BA0B-C07C68BE6508}"/>
              </a:ext>
            </a:extLst>
          </p:cNvPr>
          <p:cNvSpPr/>
          <p:nvPr/>
        </p:nvSpPr>
        <p:spPr>
          <a:xfrm>
            <a:off x="3211600" y="456082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5-Point Star 251">
            <a:extLst>
              <a:ext uri="{FF2B5EF4-FFF2-40B4-BE49-F238E27FC236}">
                <a16:creationId xmlns:a16="http://schemas.microsoft.com/office/drawing/2014/main" id="{F20F0A14-BCDD-5F4F-9415-91E50782F0B9}"/>
              </a:ext>
            </a:extLst>
          </p:cNvPr>
          <p:cNvSpPr/>
          <p:nvPr/>
        </p:nvSpPr>
        <p:spPr>
          <a:xfrm>
            <a:off x="1093689" y="436583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5-Point Star 252">
            <a:extLst>
              <a:ext uri="{FF2B5EF4-FFF2-40B4-BE49-F238E27FC236}">
                <a16:creationId xmlns:a16="http://schemas.microsoft.com/office/drawing/2014/main" id="{5C8D2BC7-2185-F146-AA73-92FE46DFA9D7}"/>
              </a:ext>
            </a:extLst>
          </p:cNvPr>
          <p:cNvSpPr/>
          <p:nvPr/>
        </p:nvSpPr>
        <p:spPr>
          <a:xfrm>
            <a:off x="2653547" y="4177580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5-Point Star 253">
            <a:extLst>
              <a:ext uri="{FF2B5EF4-FFF2-40B4-BE49-F238E27FC236}">
                <a16:creationId xmlns:a16="http://schemas.microsoft.com/office/drawing/2014/main" id="{E08D0937-587E-1745-B3C4-D844884B7427}"/>
              </a:ext>
            </a:extLst>
          </p:cNvPr>
          <p:cNvSpPr/>
          <p:nvPr/>
        </p:nvSpPr>
        <p:spPr>
          <a:xfrm>
            <a:off x="750788" y="3801063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5-Point Star 254">
            <a:extLst>
              <a:ext uri="{FF2B5EF4-FFF2-40B4-BE49-F238E27FC236}">
                <a16:creationId xmlns:a16="http://schemas.microsoft.com/office/drawing/2014/main" id="{D348C134-C4AD-3247-AB4B-AB8F08C7AECD}"/>
              </a:ext>
            </a:extLst>
          </p:cNvPr>
          <p:cNvSpPr/>
          <p:nvPr/>
        </p:nvSpPr>
        <p:spPr>
          <a:xfrm>
            <a:off x="811300" y="417758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5-Point Star 255">
            <a:extLst>
              <a:ext uri="{FF2B5EF4-FFF2-40B4-BE49-F238E27FC236}">
                <a16:creationId xmlns:a16="http://schemas.microsoft.com/office/drawing/2014/main" id="{EDD9079B-F8DF-394A-B4A2-14AF5BBE512E}"/>
              </a:ext>
            </a:extLst>
          </p:cNvPr>
          <p:cNvSpPr/>
          <p:nvPr/>
        </p:nvSpPr>
        <p:spPr>
          <a:xfrm>
            <a:off x="1006282" y="3982597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5-Point Star 256">
            <a:extLst>
              <a:ext uri="{FF2B5EF4-FFF2-40B4-BE49-F238E27FC236}">
                <a16:creationId xmlns:a16="http://schemas.microsoft.com/office/drawing/2014/main" id="{C6F03BD2-2A79-2A4D-9C60-D201120E80E7}"/>
              </a:ext>
            </a:extLst>
          </p:cNvPr>
          <p:cNvSpPr/>
          <p:nvPr/>
        </p:nvSpPr>
        <p:spPr>
          <a:xfrm>
            <a:off x="2337541" y="3034580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5-Point Star 257">
            <a:extLst>
              <a:ext uri="{FF2B5EF4-FFF2-40B4-BE49-F238E27FC236}">
                <a16:creationId xmlns:a16="http://schemas.microsoft.com/office/drawing/2014/main" id="{364345A2-6664-F943-A9A2-D0239A03040E}"/>
              </a:ext>
            </a:extLst>
          </p:cNvPr>
          <p:cNvSpPr/>
          <p:nvPr/>
        </p:nvSpPr>
        <p:spPr>
          <a:xfrm>
            <a:off x="2236689" y="324973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5-Point Star 258">
            <a:extLst>
              <a:ext uri="{FF2B5EF4-FFF2-40B4-BE49-F238E27FC236}">
                <a16:creationId xmlns:a16="http://schemas.microsoft.com/office/drawing/2014/main" id="{1D094AEC-5040-5C44-B690-101502468EFA}"/>
              </a:ext>
            </a:extLst>
          </p:cNvPr>
          <p:cNvSpPr/>
          <p:nvPr/>
        </p:nvSpPr>
        <p:spPr>
          <a:xfrm>
            <a:off x="2398053" y="3411098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5-Point Star 259">
            <a:extLst>
              <a:ext uri="{FF2B5EF4-FFF2-40B4-BE49-F238E27FC236}">
                <a16:creationId xmlns:a16="http://schemas.microsoft.com/office/drawing/2014/main" id="{AD8865E3-87B8-9C4B-821A-3681E7C0512F}"/>
              </a:ext>
            </a:extLst>
          </p:cNvPr>
          <p:cNvSpPr/>
          <p:nvPr/>
        </p:nvSpPr>
        <p:spPr>
          <a:xfrm>
            <a:off x="2492182" y="3606080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5-Point Star 260">
            <a:extLst>
              <a:ext uri="{FF2B5EF4-FFF2-40B4-BE49-F238E27FC236}">
                <a16:creationId xmlns:a16="http://schemas.microsoft.com/office/drawing/2014/main" id="{4EF5CFB0-9690-F94E-ADDD-51381171A664}"/>
              </a:ext>
            </a:extLst>
          </p:cNvPr>
          <p:cNvSpPr/>
          <p:nvPr/>
        </p:nvSpPr>
        <p:spPr>
          <a:xfrm>
            <a:off x="2814912" y="3774168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5-Point Star 261">
            <a:extLst>
              <a:ext uri="{FF2B5EF4-FFF2-40B4-BE49-F238E27FC236}">
                <a16:creationId xmlns:a16="http://schemas.microsoft.com/office/drawing/2014/main" id="{1F47B28F-6BA0-9C43-8F97-D3899C1AEE1A}"/>
              </a:ext>
            </a:extLst>
          </p:cNvPr>
          <p:cNvSpPr/>
          <p:nvPr/>
        </p:nvSpPr>
        <p:spPr>
          <a:xfrm>
            <a:off x="2956106" y="3982597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5-Point Star 262">
            <a:extLst>
              <a:ext uri="{FF2B5EF4-FFF2-40B4-BE49-F238E27FC236}">
                <a16:creationId xmlns:a16="http://schemas.microsoft.com/office/drawing/2014/main" id="{62E4AAC1-6736-714E-897D-0F66A40656ED}"/>
              </a:ext>
            </a:extLst>
          </p:cNvPr>
          <p:cNvSpPr/>
          <p:nvPr/>
        </p:nvSpPr>
        <p:spPr>
          <a:xfrm>
            <a:off x="2969553" y="435239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5-Point Star 263">
            <a:extLst>
              <a:ext uri="{FF2B5EF4-FFF2-40B4-BE49-F238E27FC236}">
                <a16:creationId xmlns:a16="http://schemas.microsoft.com/office/drawing/2014/main" id="{49163D1B-4617-1C40-9837-9E3CD8DA766B}"/>
              </a:ext>
            </a:extLst>
          </p:cNvPr>
          <p:cNvSpPr/>
          <p:nvPr/>
        </p:nvSpPr>
        <p:spPr>
          <a:xfrm>
            <a:off x="3991529" y="282615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5-Point Star 264">
            <a:extLst>
              <a:ext uri="{FF2B5EF4-FFF2-40B4-BE49-F238E27FC236}">
                <a16:creationId xmlns:a16="http://schemas.microsoft.com/office/drawing/2014/main" id="{E6309462-18EC-A74A-BAAE-44AC9B86AB35}"/>
              </a:ext>
            </a:extLst>
          </p:cNvPr>
          <p:cNvSpPr/>
          <p:nvPr/>
        </p:nvSpPr>
        <p:spPr>
          <a:xfrm>
            <a:off x="3924294" y="304130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5-Point Star 265">
            <a:extLst>
              <a:ext uri="{FF2B5EF4-FFF2-40B4-BE49-F238E27FC236}">
                <a16:creationId xmlns:a16="http://schemas.microsoft.com/office/drawing/2014/main" id="{65227E45-003C-024C-A864-E2DB995043C7}"/>
              </a:ext>
            </a:extLst>
          </p:cNvPr>
          <p:cNvSpPr/>
          <p:nvPr/>
        </p:nvSpPr>
        <p:spPr>
          <a:xfrm>
            <a:off x="4226853" y="341782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5-Point Star 266">
            <a:extLst>
              <a:ext uri="{FF2B5EF4-FFF2-40B4-BE49-F238E27FC236}">
                <a16:creationId xmlns:a16="http://schemas.microsoft.com/office/drawing/2014/main" id="{1A8E2449-3D53-744C-AB67-77896E7274BF}"/>
              </a:ext>
            </a:extLst>
          </p:cNvPr>
          <p:cNvSpPr/>
          <p:nvPr/>
        </p:nvSpPr>
        <p:spPr>
          <a:xfrm>
            <a:off x="4556306" y="361280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5-Point Star 267">
            <a:extLst>
              <a:ext uri="{FF2B5EF4-FFF2-40B4-BE49-F238E27FC236}">
                <a16:creationId xmlns:a16="http://schemas.microsoft.com/office/drawing/2014/main" id="{36AC618F-54C6-6846-AB8F-90C7EE3B4701}"/>
              </a:ext>
            </a:extLst>
          </p:cNvPr>
          <p:cNvSpPr/>
          <p:nvPr/>
        </p:nvSpPr>
        <p:spPr>
          <a:xfrm>
            <a:off x="6667494" y="4554098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5-Point Star 268">
            <a:extLst>
              <a:ext uri="{FF2B5EF4-FFF2-40B4-BE49-F238E27FC236}">
                <a16:creationId xmlns:a16="http://schemas.microsoft.com/office/drawing/2014/main" id="{99EEAD8C-560E-B340-A950-9C1CE5DE765F}"/>
              </a:ext>
            </a:extLst>
          </p:cNvPr>
          <p:cNvSpPr/>
          <p:nvPr/>
        </p:nvSpPr>
        <p:spPr>
          <a:xfrm>
            <a:off x="5313823" y="3045786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5-Point Star 269">
            <a:extLst>
              <a:ext uri="{FF2B5EF4-FFF2-40B4-BE49-F238E27FC236}">
                <a16:creationId xmlns:a16="http://schemas.microsoft.com/office/drawing/2014/main" id="{51D5B708-1027-ED4A-9E2C-B14116F0341B}"/>
              </a:ext>
            </a:extLst>
          </p:cNvPr>
          <p:cNvSpPr/>
          <p:nvPr/>
        </p:nvSpPr>
        <p:spPr>
          <a:xfrm>
            <a:off x="6752658" y="4363598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5-Point Star 270">
            <a:extLst>
              <a:ext uri="{FF2B5EF4-FFF2-40B4-BE49-F238E27FC236}">
                <a16:creationId xmlns:a16="http://schemas.microsoft.com/office/drawing/2014/main" id="{05658109-1AC9-2D46-B04B-B54BC2FE5E24}"/>
              </a:ext>
            </a:extLst>
          </p:cNvPr>
          <p:cNvSpPr/>
          <p:nvPr/>
        </p:nvSpPr>
        <p:spPr>
          <a:xfrm>
            <a:off x="6840065" y="417533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5-Point Star 271">
            <a:extLst>
              <a:ext uri="{FF2B5EF4-FFF2-40B4-BE49-F238E27FC236}">
                <a16:creationId xmlns:a16="http://schemas.microsoft.com/office/drawing/2014/main" id="{A4083ECB-DD7C-1C46-BCAD-539BFC3CA50E}"/>
              </a:ext>
            </a:extLst>
          </p:cNvPr>
          <p:cNvSpPr/>
          <p:nvPr/>
        </p:nvSpPr>
        <p:spPr>
          <a:xfrm>
            <a:off x="6772830" y="396690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5-Point Star 272">
            <a:extLst>
              <a:ext uri="{FF2B5EF4-FFF2-40B4-BE49-F238E27FC236}">
                <a16:creationId xmlns:a16="http://schemas.microsoft.com/office/drawing/2014/main" id="{4980654E-9294-9B4D-A0B0-C1F2FA13C877}"/>
              </a:ext>
            </a:extLst>
          </p:cNvPr>
          <p:cNvSpPr/>
          <p:nvPr/>
        </p:nvSpPr>
        <p:spPr>
          <a:xfrm>
            <a:off x="6920747" y="3771927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5-Point Star 273">
            <a:extLst>
              <a:ext uri="{FF2B5EF4-FFF2-40B4-BE49-F238E27FC236}">
                <a16:creationId xmlns:a16="http://schemas.microsoft.com/office/drawing/2014/main" id="{774D3093-9821-D644-9EF5-F45ED5A3D95F}"/>
              </a:ext>
            </a:extLst>
          </p:cNvPr>
          <p:cNvSpPr/>
          <p:nvPr/>
        </p:nvSpPr>
        <p:spPr>
          <a:xfrm>
            <a:off x="6127371" y="359039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5-Point Star 274">
            <a:extLst>
              <a:ext uri="{FF2B5EF4-FFF2-40B4-BE49-F238E27FC236}">
                <a16:creationId xmlns:a16="http://schemas.microsoft.com/office/drawing/2014/main" id="{3B671FBE-D4C2-FD46-9C78-2B7163745DDF}"/>
              </a:ext>
            </a:extLst>
          </p:cNvPr>
          <p:cNvSpPr/>
          <p:nvPr/>
        </p:nvSpPr>
        <p:spPr>
          <a:xfrm>
            <a:off x="6080306" y="3408856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5-Point Star 275">
            <a:extLst>
              <a:ext uri="{FF2B5EF4-FFF2-40B4-BE49-F238E27FC236}">
                <a16:creationId xmlns:a16="http://schemas.microsoft.com/office/drawing/2014/main" id="{7AA662D4-E839-3F41-8257-EBCA8BDCB0B3}"/>
              </a:ext>
            </a:extLst>
          </p:cNvPr>
          <p:cNvSpPr/>
          <p:nvPr/>
        </p:nvSpPr>
        <p:spPr>
          <a:xfrm>
            <a:off x="5952558" y="324076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5-Point Star 276">
            <a:extLst>
              <a:ext uri="{FF2B5EF4-FFF2-40B4-BE49-F238E27FC236}">
                <a16:creationId xmlns:a16="http://schemas.microsoft.com/office/drawing/2014/main" id="{CC527DD2-AAED-B949-8D0E-1CFCFF5E21C7}"/>
              </a:ext>
            </a:extLst>
          </p:cNvPr>
          <p:cNvSpPr/>
          <p:nvPr/>
        </p:nvSpPr>
        <p:spPr>
          <a:xfrm>
            <a:off x="5831536" y="285080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5-Point Star 277">
            <a:extLst>
              <a:ext uri="{FF2B5EF4-FFF2-40B4-BE49-F238E27FC236}">
                <a16:creationId xmlns:a16="http://schemas.microsoft.com/office/drawing/2014/main" id="{46453749-2FC2-AA4C-A6FC-2CB8B7974685}"/>
              </a:ext>
            </a:extLst>
          </p:cNvPr>
          <p:cNvSpPr/>
          <p:nvPr/>
        </p:nvSpPr>
        <p:spPr>
          <a:xfrm>
            <a:off x="5999624" y="2675993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>
            <a:extLst>
              <a:ext uri="{FF2B5EF4-FFF2-40B4-BE49-F238E27FC236}">
                <a16:creationId xmlns:a16="http://schemas.microsoft.com/office/drawing/2014/main" id="{58F4937C-472D-EB49-A402-C2985C185200}"/>
              </a:ext>
            </a:extLst>
          </p:cNvPr>
          <p:cNvSpPr/>
          <p:nvPr/>
        </p:nvSpPr>
        <p:spPr>
          <a:xfrm>
            <a:off x="5094966" y="2571859"/>
            <a:ext cx="2408063" cy="2797383"/>
          </a:xfrm>
          <a:prstGeom prst="rect">
            <a:avLst/>
          </a:prstGeom>
          <a:noFill/>
          <a:ln w="158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894E77CE-35B8-3042-B925-7B13008947BD}"/>
              </a:ext>
            </a:extLst>
          </p:cNvPr>
          <p:cNvSpPr txBox="1"/>
          <p:nvPr/>
        </p:nvSpPr>
        <p:spPr>
          <a:xfrm>
            <a:off x="5577656" y="5064613"/>
            <a:ext cx="1442683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193B68"/>
                </a:solidFill>
              </a:rPr>
              <a:t>11 start positions</a:t>
            </a:r>
          </a:p>
        </p:txBody>
      </p:sp>
      <p:sp>
        <p:nvSpPr>
          <p:cNvPr id="283" name="Rectangle 282">
            <a:extLst>
              <a:ext uri="{FF2B5EF4-FFF2-40B4-BE49-F238E27FC236}">
                <a16:creationId xmlns:a16="http://schemas.microsoft.com/office/drawing/2014/main" id="{37A81E92-AE1B-6447-AFBE-40FDC97824B5}"/>
              </a:ext>
            </a:extLst>
          </p:cNvPr>
          <p:cNvSpPr/>
          <p:nvPr/>
        </p:nvSpPr>
        <p:spPr>
          <a:xfrm>
            <a:off x="2683422" y="2571859"/>
            <a:ext cx="2408063" cy="2797383"/>
          </a:xfrm>
          <a:prstGeom prst="rect">
            <a:avLst/>
          </a:prstGeom>
          <a:noFill/>
          <a:ln w="158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TextBox 283">
            <a:extLst>
              <a:ext uri="{FF2B5EF4-FFF2-40B4-BE49-F238E27FC236}">
                <a16:creationId xmlns:a16="http://schemas.microsoft.com/office/drawing/2014/main" id="{72BCFF10-28AC-5743-9AB8-BC04C3057B02}"/>
              </a:ext>
            </a:extLst>
          </p:cNvPr>
          <p:cNvSpPr txBox="1"/>
          <p:nvPr/>
        </p:nvSpPr>
        <p:spPr>
          <a:xfrm>
            <a:off x="3166112" y="5064613"/>
            <a:ext cx="1442683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193B68"/>
                </a:solidFill>
              </a:rPr>
              <a:t>10 start positions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6A338A2-3BF8-F944-ABC2-0AC3B0D139E5}"/>
              </a:ext>
            </a:extLst>
          </p:cNvPr>
          <p:cNvGrpSpPr/>
          <p:nvPr/>
        </p:nvGrpSpPr>
        <p:grpSpPr>
          <a:xfrm>
            <a:off x="254643" y="5474821"/>
            <a:ext cx="7349924" cy="561218"/>
            <a:chOff x="254643" y="5648446"/>
            <a:chExt cx="7349924" cy="561218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5F09536-5BAB-204B-A3C6-B1D1CD8B76CF}"/>
                </a:ext>
              </a:extLst>
            </p:cNvPr>
            <p:cNvSpPr txBox="1"/>
            <p:nvPr/>
          </p:nvSpPr>
          <p:spPr>
            <a:xfrm>
              <a:off x="254643" y="5648446"/>
              <a:ext cx="73499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193B68"/>
                  </a:solidFill>
                </a:rPr>
                <a:t>Comparison to reference</a:t>
              </a:r>
            </a:p>
          </p:txBody>
        </p:sp>
        <p:sp>
          <p:nvSpPr>
            <p:cNvPr id="288" name="TextBox 287">
              <a:extLst>
                <a:ext uri="{FF2B5EF4-FFF2-40B4-BE49-F238E27FC236}">
                  <a16:creationId xmlns:a16="http://schemas.microsoft.com/office/drawing/2014/main" id="{3FC07FB8-9699-6847-850A-8027083BD9F8}"/>
                </a:ext>
              </a:extLst>
            </p:cNvPr>
            <p:cNvSpPr txBox="1"/>
            <p:nvPr/>
          </p:nvSpPr>
          <p:spPr>
            <a:xfrm>
              <a:off x="756145" y="5899921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193B68"/>
                  </a:solidFill>
                </a:rPr>
                <a:t>18 start positions</a:t>
              </a:r>
            </a:p>
          </p:txBody>
        </p:sp>
        <p:sp>
          <p:nvSpPr>
            <p:cNvPr id="289" name="TextBox 288">
              <a:extLst>
                <a:ext uri="{FF2B5EF4-FFF2-40B4-BE49-F238E27FC236}">
                  <a16:creationId xmlns:a16="http://schemas.microsoft.com/office/drawing/2014/main" id="{ECF2ECCE-6F53-BB44-BE59-356247170B88}"/>
                </a:ext>
              </a:extLst>
            </p:cNvPr>
            <p:cNvSpPr txBox="1"/>
            <p:nvPr/>
          </p:nvSpPr>
          <p:spPr>
            <a:xfrm>
              <a:off x="5579584" y="5899921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193B68"/>
                  </a:solidFill>
                </a:rPr>
                <a:t>15 start positions</a:t>
              </a:r>
            </a:p>
          </p:txBody>
        </p:sp>
        <p:sp>
          <p:nvSpPr>
            <p:cNvPr id="290" name="TextBox 289">
              <a:extLst>
                <a:ext uri="{FF2B5EF4-FFF2-40B4-BE49-F238E27FC236}">
                  <a16:creationId xmlns:a16="http://schemas.microsoft.com/office/drawing/2014/main" id="{CAE977B2-9235-0C41-888B-87E9130D5343}"/>
                </a:ext>
              </a:extLst>
            </p:cNvPr>
            <p:cNvSpPr txBox="1"/>
            <p:nvPr/>
          </p:nvSpPr>
          <p:spPr>
            <a:xfrm>
              <a:off x="3166715" y="5901246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193B68"/>
                  </a:solidFill>
                </a:rPr>
                <a:t>21 start positions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2AE8A71-1265-B643-ACA3-508A700DA69A}"/>
              </a:ext>
            </a:extLst>
          </p:cNvPr>
          <p:cNvGrpSpPr/>
          <p:nvPr/>
        </p:nvGrpSpPr>
        <p:grpSpPr>
          <a:xfrm>
            <a:off x="758074" y="6040738"/>
            <a:ext cx="6266122" cy="309743"/>
            <a:chOff x="758074" y="6040738"/>
            <a:chExt cx="6266122" cy="309743"/>
          </a:xfrm>
        </p:grpSpPr>
        <p:sp>
          <p:nvSpPr>
            <p:cNvPr id="294" name="TextBox 293">
              <a:extLst>
                <a:ext uri="{FF2B5EF4-FFF2-40B4-BE49-F238E27FC236}">
                  <a16:creationId xmlns:a16="http://schemas.microsoft.com/office/drawing/2014/main" id="{94631F61-0AB8-B445-A3F9-9E8E35232D45}"/>
                </a:ext>
              </a:extLst>
            </p:cNvPr>
            <p:cNvSpPr txBox="1"/>
            <p:nvPr/>
          </p:nvSpPr>
          <p:spPr>
            <a:xfrm>
              <a:off x="758074" y="6040738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193B68"/>
                  </a:solidFill>
                </a:rPr>
                <a:t>No CNV</a:t>
              </a:r>
            </a:p>
          </p:txBody>
        </p:sp>
        <p:sp>
          <p:nvSpPr>
            <p:cNvPr id="295" name="TextBox 294">
              <a:extLst>
                <a:ext uri="{FF2B5EF4-FFF2-40B4-BE49-F238E27FC236}">
                  <a16:creationId xmlns:a16="http://schemas.microsoft.com/office/drawing/2014/main" id="{94F3B661-FFCE-444F-A82E-BF54107891DB}"/>
                </a:ext>
              </a:extLst>
            </p:cNvPr>
            <p:cNvSpPr txBox="1"/>
            <p:nvPr/>
          </p:nvSpPr>
          <p:spPr>
            <a:xfrm>
              <a:off x="5581513" y="6040738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193B68"/>
                  </a:solidFill>
                </a:rPr>
                <a:t>No CNV ?</a:t>
              </a:r>
            </a:p>
          </p:txBody>
        </p:sp>
        <p:sp>
          <p:nvSpPr>
            <p:cNvPr id="296" name="TextBox 295">
              <a:extLst>
                <a:ext uri="{FF2B5EF4-FFF2-40B4-BE49-F238E27FC236}">
                  <a16:creationId xmlns:a16="http://schemas.microsoft.com/office/drawing/2014/main" id="{BAE73907-1779-B14A-AD5A-E63C37CEF1CB}"/>
                </a:ext>
              </a:extLst>
            </p:cNvPr>
            <p:cNvSpPr txBox="1"/>
            <p:nvPr/>
          </p:nvSpPr>
          <p:spPr>
            <a:xfrm>
              <a:off x="3168644" y="6042063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/>
                  </a:solidFill>
                </a:rPr>
                <a:t>Deletion</a:t>
              </a:r>
            </a:p>
          </p:txBody>
        </p:sp>
      </p:grpSp>
      <p:sp>
        <p:nvSpPr>
          <p:cNvPr id="301" name="5-Point Star 300">
            <a:extLst>
              <a:ext uri="{FF2B5EF4-FFF2-40B4-BE49-F238E27FC236}">
                <a16:creationId xmlns:a16="http://schemas.microsoft.com/office/drawing/2014/main" id="{76B09FFF-0F21-214B-B434-E0CA80DACAFC}"/>
              </a:ext>
            </a:extLst>
          </p:cNvPr>
          <p:cNvSpPr/>
          <p:nvPr/>
        </p:nvSpPr>
        <p:spPr>
          <a:xfrm>
            <a:off x="3566018" y="475575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437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280" grpId="0" animBg="1"/>
      <p:bldP spid="281" grpId="0"/>
      <p:bldP spid="283" grpId="0" animBg="1"/>
      <p:bldP spid="28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33380-8382-654F-B13F-14F5DB4F7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Detecting CNVs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37E08-5528-0244-83C8-F7421F267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Read Counts (RC)</a:t>
            </a:r>
          </a:p>
        </p:txBody>
      </p:sp>
      <p:sp>
        <p:nvSpPr>
          <p:cNvPr id="240" name="Rectangle 239">
            <a:extLst>
              <a:ext uri="{FF2B5EF4-FFF2-40B4-BE49-F238E27FC236}">
                <a16:creationId xmlns:a16="http://schemas.microsoft.com/office/drawing/2014/main" id="{D6F8F253-CAB6-4F42-A821-7ECFABF41422}"/>
              </a:ext>
            </a:extLst>
          </p:cNvPr>
          <p:cNvSpPr/>
          <p:nvPr/>
        </p:nvSpPr>
        <p:spPr>
          <a:xfrm>
            <a:off x="2683422" y="2571859"/>
            <a:ext cx="2408063" cy="2797383"/>
          </a:xfrm>
          <a:prstGeom prst="rect">
            <a:avLst/>
          </a:prstGeom>
          <a:noFill/>
          <a:ln w="158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2" name="Group 241">
            <a:extLst>
              <a:ext uri="{FF2B5EF4-FFF2-40B4-BE49-F238E27FC236}">
                <a16:creationId xmlns:a16="http://schemas.microsoft.com/office/drawing/2014/main" id="{37A0AA2E-BBA9-764B-AC8B-A96561323F9F}"/>
              </a:ext>
            </a:extLst>
          </p:cNvPr>
          <p:cNvGrpSpPr/>
          <p:nvPr/>
        </p:nvGrpSpPr>
        <p:grpSpPr>
          <a:xfrm>
            <a:off x="758074" y="5562269"/>
            <a:ext cx="6266122" cy="309743"/>
            <a:chOff x="758074" y="6040738"/>
            <a:chExt cx="6266122" cy="309743"/>
          </a:xfrm>
        </p:grpSpPr>
        <p:sp>
          <p:nvSpPr>
            <p:cNvPr id="279" name="TextBox 278">
              <a:extLst>
                <a:ext uri="{FF2B5EF4-FFF2-40B4-BE49-F238E27FC236}">
                  <a16:creationId xmlns:a16="http://schemas.microsoft.com/office/drawing/2014/main" id="{44FC7B72-6B60-B542-B8A6-32AFFE75317C}"/>
                </a:ext>
              </a:extLst>
            </p:cNvPr>
            <p:cNvSpPr txBox="1"/>
            <p:nvPr/>
          </p:nvSpPr>
          <p:spPr>
            <a:xfrm>
              <a:off x="758074" y="6040738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193B68"/>
                  </a:solidFill>
                </a:rPr>
                <a:t>No CNV</a:t>
              </a:r>
            </a:p>
          </p:txBody>
        </p:sp>
        <p:sp>
          <p:nvSpPr>
            <p:cNvPr id="280" name="TextBox 279">
              <a:extLst>
                <a:ext uri="{FF2B5EF4-FFF2-40B4-BE49-F238E27FC236}">
                  <a16:creationId xmlns:a16="http://schemas.microsoft.com/office/drawing/2014/main" id="{76AC0ED8-A0EC-ED4F-B27B-DC76FA7C0A0A}"/>
                </a:ext>
              </a:extLst>
            </p:cNvPr>
            <p:cNvSpPr txBox="1"/>
            <p:nvPr/>
          </p:nvSpPr>
          <p:spPr>
            <a:xfrm>
              <a:off x="5581513" y="6040738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193B68"/>
                  </a:solidFill>
                </a:rPr>
                <a:t>No CNV ?</a:t>
              </a:r>
            </a:p>
          </p:txBody>
        </p:sp>
        <p:sp>
          <p:nvSpPr>
            <p:cNvPr id="281" name="TextBox 280">
              <a:extLst>
                <a:ext uri="{FF2B5EF4-FFF2-40B4-BE49-F238E27FC236}">
                  <a16:creationId xmlns:a16="http://schemas.microsoft.com/office/drawing/2014/main" id="{DADB6417-3625-534A-9428-E195F839E663}"/>
                </a:ext>
              </a:extLst>
            </p:cNvPr>
            <p:cNvSpPr txBox="1"/>
            <p:nvPr/>
          </p:nvSpPr>
          <p:spPr>
            <a:xfrm>
              <a:off x="3168644" y="6042063"/>
              <a:ext cx="1442683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/>
                  </a:solidFill>
                </a:rPr>
                <a:t>Deletion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DAB9C73-641F-0246-8737-F4A56873C48B}"/>
              </a:ext>
            </a:extLst>
          </p:cNvPr>
          <p:cNvGrpSpPr/>
          <p:nvPr/>
        </p:nvGrpSpPr>
        <p:grpSpPr>
          <a:xfrm>
            <a:off x="373762" y="2207019"/>
            <a:ext cx="8276170" cy="2725210"/>
            <a:chOff x="373762" y="2207019"/>
            <a:chExt cx="8276170" cy="2725210"/>
          </a:xfrm>
        </p:grpSpPr>
        <p:grpSp>
          <p:nvGrpSpPr>
            <p:cNvPr id="282" name="Group 281">
              <a:extLst>
                <a:ext uri="{FF2B5EF4-FFF2-40B4-BE49-F238E27FC236}">
                  <a16:creationId xmlns:a16="http://schemas.microsoft.com/office/drawing/2014/main" id="{196FB8AF-4E68-7F4B-B71D-FDC9B52FB125}"/>
                </a:ext>
              </a:extLst>
            </p:cNvPr>
            <p:cNvGrpSpPr/>
            <p:nvPr/>
          </p:nvGrpSpPr>
          <p:grpSpPr>
            <a:xfrm>
              <a:off x="373762" y="2207019"/>
              <a:ext cx="8276170" cy="308418"/>
              <a:chOff x="628650" y="3481040"/>
              <a:chExt cx="8276170" cy="308418"/>
            </a:xfrm>
          </p:grpSpPr>
          <p:cxnSp>
            <p:nvCxnSpPr>
              <p:cNvPr id="283" name="Straight Connector 282">
                <a:extLst>
                  <a:ext uri="{FF2B5EF4-FFF2-40B4-BE49-F238E27FC236}">
                    <a16:creationId xmlns:a16="http://schemas.microsoft.com/office/drawing/2014/main" id="{C95022C6-DA30-104B-A7CE-856C4DB788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650" y="3767640"/>
                <a:ext cx="8249536" cy="0"/>
              </a:xfrm>
              <a:prstGeom prst="line">
                <a:avLst/>
              </a:prstGeom>
              <a:ln>
                <a:solidFill>
                  <a:srgbClr val="193B68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4" name="TextBox 283">
                <a:extLst>
                  <a:ext uri="{FF2B5EF4-FFF2-40B4-BE49-F238E27FC236}">
                    <a16:creationId xmlns:a16="http://schemas.microsoft.com/office/drawing/2014/main" id="{83C364B9-977C-BA47-9E2D-473A49681BD9}"/>
                  </a:ext>
                </a:extLst>
              </p:cNvPr>
              <p:cNvSpPr txBox="1"/>
              <p:nvPr/>
            </p:nvSpPr>
            <p:spPr>
              <a:xfrm>
                <a:off x="7220399" y="3481040"/>
                <a:ext cx="1684421" cy="3084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dirty="0">
                    <a:solidFill>
                      <a:srgbClr val="193B68"/>
                    </a:solidFill>
                  </a:rPr>
                  <a:t>Reference genome</a:t>
                </a:r>
              </a:p>
            </p:txBody>
          </p:sp>
        </p:grpSp>
        <p:grpSp>
          <p:nvGrpSpPr>
            <p:cNvPr id="285" name="Group 284">
              <a:extLst>
                <a:ext uri="{FF2B5EF4-FFF2-40B4-BE49-F238E27FC236}">
                  <a16:creationId xmlns:a16="http://schemas.microsoft.com/office/drawing/2014/main" id="{C806C0B4-0FB3-4A4E-9AA7-5A68697AC0E3}"/>
                </a:ext>
              </a:extLst>
            </p:cNvPr>
            <p:cNvGrpSpPr/>
            <p:nvPr/>
          </p:nvGrpSpPr>
          <p:grpSpPr>
            <a:xfrm>
              <a:off x="466335" y="2732933"/>
              <a:ext cx="1261503" cy="126000"/>
              <a:chOff x="628651" y="3922295"/>
              <a:chExt cx="1261503" cy="126000"/>
            </a:xfrm>
          </p:grpSpPr>
          <p:sp>
            <p:nvSpPr>
              <p:cNvPr id="286" name="Pentagon 285">
                <a:extLst>
                  <a:ext uri="{FF2B5EF4-FFF2-40B4-BE49-F238E27FC236}">
                    <a16:creationId xmlns:a16="http://schemas.microsoft.com/office/drawing/2014/main" id="{AC5F6EA3-8A7E-E844-A2A1-852B7D8B280E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7" name="Pentagon 286">
                <a:extLst>
                  <a:ext uri="{FF2B5EF4-FFF2-40B4-BE49-F238E27FC236}">
                    <a16:creationId xmlns:a16="http://schemas.microsoft.com/office/drawing/2014/main" id="{D101A332-D10D-F646-A667-AE8EBEB274A7}"/>
                  </a:ext>
                </a:extLst>
              </p:cNvPr>
              <p:cNvSpPr/>
              <p:nvPr/>
            </p:nvSpPr>
            <p:spPr>
              <a:xfrm rot="10800000">
                <a:off x="1314154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88" name="Elbow Connector 287">
                <a:extLst>
                  <a:ext uri="{FF2B5EF4-FFF2-40B4-BE49-F238E27FC236}">
                    <a16:creationId xmlns:a16="http://schemas.microsoft.com/office/drawing/2014/main" id="{12B74987-EE77-3742-A7F2-49EEAD05AC5F}"/>
                  </a:ext>
                </a:extLst>
              </p:cNvPr>
              <p:cNvCxnSpPr>
                <a:cxnSpLocks/>
                <a:stCxn id="286" idx="3"/>
                <a:endCxn id="287" idx="3"/>
              </p:cNvCxnSpPr>
              <p:nvPr/>
            </p:nvCxnSpPr>
            <p:spPr>
              <a:xfrm flipV="1">
                <a:off x="1204651" y="3985294"/>
                <a:ext cx="109503" cy="2"/>
              </a:xfrm>
              <a:prstGeom prst="bentConnector3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9" name="Group 288">
              <a:extLst>
                <a:ext uri="{FF2B5EF4-FFF2-40B4-BE49-F238E27FC236}">
                  <a16:creationId xmlns:a16="http://schemas.microsoft.com/office/drawing/2014/main" id="{1A88BC62-0A72-774F-951B-4F35E28221C2}"/>
                </a:ext>
              </a:extLst>
            </p:cNvPr>
            <p:cNvGrpSpPr/>
            <p:nvPr/>
          </p:nvGrpSpPr>
          <p:grpSpPr>
            <a:xfrm>
              <a:off x="1904611" y="2725028"/>
              <a:ext cx="1957215" cy="126000"/>
              <a:chOff x="1904611" y="2725028"/>
              <a:chExt cx="1957215" cy="126000"/>
            </a:xfrm>
          </p:grpSpPr>
          <p:cxnSp>
            <p:nvCxnSpPr>
              <p:cNvPr id="290" name="Elbow Connector 289">
                <a:extLst>
                  <a:ext uri="{FF2B5EF4-FFF2-40B4-BE49-F238E27FC236}">
                    <a16:creationId xmlns:a16="http://schemas.microsoft.com/office/drawing/2014/main" id="{DA28AB7F-8C52-2E4E-B30F-38FE4FE0782B}"/>
                  </a:ext>
                </a:extLst>
              </p:cNvPr>
              <p:cNvCxnSpPr>
                <a:cxnSpLocks/>
                <a:stCxn id="292" idx="3"/>
                <a:endCxn id="293" idx="3"/>
              </p:cNvCxnSpPr>
              <p:nvPr/>
            </p:nvCxnSpPr>
            <p:spPr>
              <a:xfrm flipV="1">
                <a:off x="2480611" y="2788027"/>
                <a:ext cx="805215" cy="2"/>
              </a:xfrm>
              <a:prstGeom prst="bentConnector3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91" name="Group 290">
                <a:extLst>
                  <a:ext uri="{FF2B5EF4-FFF2-40B4-BE49-F238E27FC236}">
                    <a16:creationId xmlns:a16="http://schemas.microsoft.com/office/drawing/2014/main" id="{6C4DB70A-EFF1-4743-BA2D-40AB5BE491AD}"/>
                  </a:ext>
                </a:extLst>
              </p:cNvPr>
              <p:cNvGrpSpPr/>
              <p:nvPr/>
            </p:nvGrpSpPr>
            <p:grpSpPr>
              <a:xfrm>
                <a:off x="1904611" y="2725028"/>
                <a:ext cx="1957215" cy="126000"/>
                <a:chOff x="628651" y="3922295"/>
                <a:chExt cx="1957215" cy="126000"/>
              </a:xfrm>
            </p:grpSpPr>
            <p:sp>
              <p:nvSpPr>
                <p:cNvPr id="292" name="Pentagon 291">
                  <a:extLst>
                    <a:ext uri="{FF2B5EF4-FFF2-40B4-BE49-F238E27FC236}">
                      <a16:creationId xmlns:a16="http://schemas.microsoft.com/office/drawing/2014/main" id="{64016FEE-630C-3747-8FA9-BEF4780BB174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3" name="Pentagon 292">
                  <a:extLst>
                    <a:ext uri="{FF2B5EF4-FFF2-40B4-BE49-F238E27FC236}">
                      <a16:creationId xmlns:a16="http://schemas.microsoft.com/office/drawing/2014/main" id="{D5A657BE-9798-D949-8D5A-4D079B57D0F0}"/>
                    </a:ext>
                  </a:extLst>
                </p:cNvPr>
                <p:cNvSpPr/>
                <p:nvPr/>
              </p:nvSpPr>
              <p:spPr>
                <a:xfrm rot="10800000">
                  <a:off x="20098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294" name="Group 293">
              <a:extLst>
                <a:ext uri="{FF2B5EF4-FFF2-40B4-BE49-F238E27FC236}">
                  <a16:creationId xmlns:a16="http://schemas.microsoft.com/office/drawing/2014/main" id="{A3C558AD-6B2A-D846-942C-5D79E4F1D07B}"/>
                </a:ext>
              </a:extLst>
            </p:cNvPr>
            <p:cNvGrpSpPr/>
            <p:nvPr/>
          </p:nvGrpSpPr>
          <p:grpSpPr>
            <a:xfrm>
              <a:off x="495505" y="2727873"/>
              <a:ext cx="8096249" cy="2204356"/>
              <a:chOff x="495505" y="2727873"/>
              <a:chExt cx="8096249" cy="2204356"/>
            </a:xfrm>
          </p:grpSpPr>
          <p:grpSp>
            <p:nvGrpSpPr>
              <p:cNvPr id="295" name="Group 294">
                <a:extLst>
                  <a:ext uri="{FF2B5EF4-FFF2-40B4-BE49-F238E27FC236}">
                    <a16:creationId xmlns:a16="http://schemas.microsoft.com/office/drawing/2014/main" id="{9F6DD4DC-7048-074A-953C-F0FC6C445B0B}"/>
                  </a:ext>
                </a:extLst>
              </p:cNvPr>
              <p:cNvGrpSpPr/>
              <p:nvPr/>
            </p:nvGrpSpPr>
            <p:grpSpPr>
              <a:xfrm>
                <a:off x="6087595" y="2727873"/>
                <a:ext cx="1461015" cy="126000"/>
                <a:chOff x="628651" y="3922295"/>
                <a:chExt cx="1461015" cy="126000"/>
              </a:xfrm>
            </p:grpSpPr>
            <p:sp>
              <p:nvSpPr>
                <p:cNvPr id="453" name="Pentagon 452">
                  <a:extLst>
                    <a:ext uri="{FF2B5EF4-FFF2-40B4-BE49-F238E27FC236}">
                      <a16:creationId xmlns:a16="http://schemas.microsoft.com/office/drawing/2014/main" id="{710F139D-7087-0742-8F5F-CA4136B1E081}"/>
                    </a:ext>
                  </a:extLst>
                </p:cNvPr>
                <p:cNvSpPr/>
                <p:nvPr/>
              </p:nvSpPr>
              <p:spPr>
                <a:xfrm>
                  <a:off x="628651" y="3922296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4" name="Pentagon 453">
                  <a:extLst>
                    <a:ext uri="{FF2B5EF4-FFF2-40B4-BE49-F238E27FC236}">
                      <a16:creationId xmlns:a16="http://schemas.microsoft.com/office/drawing/2014/main" id="{A837DEBE-7208-AD4C-A84F-C5330D4C6D44}"/>
                    </a:ext>
                  </a:extLst>
                </p:cNvPr>
                <p:cNvSpPr/>
                <p:nvPr/>
              </p:nvSpPr>
              <p:spPr>
                <a:xfrm rot="10800000">
                  <a:off x="1513666" y="3922295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455" name="Elbow Connector 454">
                  <a:extLst>
                    <a:ext uri="{FF2B5EF4-FFF2-40B4-BE49-F238E27FC236}">
                      <a16:creationId xmlns:a16="http://schemas.microsoft.com/office/drawing/2014/main" id="{B3640B97-7848-6143-81BF-89ECCE5F0E55}"/>
                    </a:ext>
                  </a:extLst>
                </p:cNvPr>
                <p:cNvCxnSpPr>
                  <a:cxnSpLocks/>
                  <a:stCxn id="453" idx="3"/>
                  <a:endCxn id="454" idx="3"/>
                </p:cNvCxnSpPr>
                <p:nvPr/>
              </p:nvCxnSpPr>
              <p:spPr>
                <a:xfrm flipV="1">
                  <a:off x="1204651" y="3985294"/>
                  <a:ext cx="309015" cy="2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96" name="Group 295">
                <a:extLst>
                  <a:ext uri="{FF2B5EF4-FFF2-40B4-BE49-F238E27FC236}">
                    <a16:creationId xmlns:a16="http://schemas.microsoft.com/office/drawing/2014/main" id="{37469882-F814-6C4F-B5FB-2A75223A75C1}"/>
                  </a:ext>
                </a:extLst>
              </p:cNvPr>
              <p:cNvGrpSpPr/>
              <p:nvPr/>
            </p:nvGrpSpPr>
            <p:grpSpPr>
              <a:xfrm>
                <a:off x="495505" y="2886438"/>
                <a:ext cx="8096249" cy="2045791"/>
                <a:chOff x="495505" y="2886438"/>
                <a:chExt cx="8096249" cy="2045791"/>
              </a:xfrm>
            </p:grpSpPr>
            <p:grpSp>
              <p:nvGrpSpPr>
                <p:cNvPr id="303" name="Group 302">
                  <a:extLst>
                    <a:ext uri="{FF2B5EF4-FFF2-40B4-BE49-F238E27FC236}">
                      <a16:creationId xmlns:a16="http://schemas.microsoft.com/office/drawing/2014/main" id="{D579B973-6939-3C47-B8DE-60EB79C87A0F}"/>
                    </a:ext>
                  </a:extLst>
                </p:cNvPr>
                <p:cNvGrpSpPr/>
                <p:nvPr/>
              </p:nvGrpSpPr>
              <p:grpSpPr>
                <a:xfrm>
                  <a:off x="618244" y="2906668"/>
                  <a:ext cx="1461015" cy="126000"/>
                  <a:chOff x="628651" y="3922295"/>
                  <a:chExt cx="1461015" cy="126000"/>
                </a:xfrm>
              </p:grpSpPr>
              <p:sp>
                <p:nvSpPr>
                  <p:cNvPr id="450" name="Pentagon 449">
                    <a:extLst>
                      <a:ext uri="{FF2B5EF4-FFF2-40B4-BE49-F238E27FC236}">
                        <a16:creationId xmlns:a16="http://schemas.microsoft.com/office/drawing/2014/main" id="{91E0B1C1-693A-1B45-A72B-624E839F28F2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51" name="Pentagon 450">
                    <a:extLst>
                      <a:ext uri="{FF2B5EF4-FFF2-40B4-BE49-F238E27FC236}">
                        <a16:creationId xmlns:a16="http://schemas.microsoft.com/office/drawing/2014/main" id="{46CC3D51-B763-F04A-85AB-BF69DC231D1E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5136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452" name="Elbow Connector 451">
                    <a:extLst>
                      <a:ext uri="{FF2B5EF4-FFF2-40B4-BE49-F238E27FC236}">
                        <a16:creationId xmlns:a16="http://schemas.microsoft.com/office/drawing/2014/main" id="{C9DE2470-35AD-D94E-8775-65B959A7F145}"/>
                      </a:ext>
                    </a:extLst>
                  </p:cNvPr>
                  <p:cNvCxnSpPr>
                    <a:cxnSpLocks/>
                    <a:stCxn id="450" idx="3"/>
                    <a:endCxn id="451" idx="3"/>
                  </p:cNvCxnSpPr>
                  <p:nvPr/>
                </p:nvCxnSpPr>
                <p:spPr>
                  <a:xfrm flipV="1">
                    <a:off x="1204651" y="3985294"/>
                    <a:ext cx="3090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4" name="Group 303">
                  <a:extLst>
                    <a:ext uri="{FF2B5EF4-FFF2-40B4-BE49-F238E27FC236}">
                      <a16:creationId xmlns:a16="http://schemas.microsoft.com/office/drawing/2014/main" id="{03BD8494-1E43-B64E-B889-C5253389BB22}"/>
                    </a:ext>
                  </a:extLst>
                </p:cNvPr>
                <p:cNvGrpSpPr/>
                <p:nvPr/>
              </p:nvGrpSpPr>
              <p:grpSpPr>
                <a:xfrm>
                  <a:off x="576327" y="3095665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447" name="Pentagon 446">
                    <a:extLst>
                      <a:ext uri="{FF2B5EF4-FFF2-40B4-BE49-F238E27FC236}">
                        <a16:creationId xmlns:a16="http://schemas.microsoft.com/office/drawing/2014/main" id="{549CC95F-B7EF-7A47-9AE8-5305B497B7FE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48" name="Pentagon 447">
                    <a:extLst>
                      <a:ext uri="{FF2B5EF4-FFF2-40B4-BE49-F238E27FC236}">
                        <a16:creationId xmlns:a16="http://schemas.microsoft.com/office/drawing/2014/main" id="{C46D1CD7-39B5-5144-84F6-3BA165904971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49" name="Elbow Connector 448">
                    <a:extLst>
                      <a:ext uri="{FF2B5EF4-FFF2-40B4-BE49-F238E27FC236}">
                        <a16:creationId xmlns:a16="http://schemas.microsoft.com/office/drawing/2014/main" id="{D3F704BD-CFE3-0343-8D16-F892B61709F8}"/>
                      </a:ext>
                    </a:extLst>
                  </p:cNvPr>
                  <p:cNvCxnSpPr>
                    <a:endCxn id="448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5" name="Group 304">
                  <a:extLst>
                    <a:ext uri="{FF2B5EF4-FFF2-40B4-BE49-F238E27FC236}">
                      <a16:creationId xmlns:a16="http://schemas.microsoft.com/office/drawing/2014/main" id="{ED6F1615-C59B-8748-A8E9-884B496C9DAC}"/>
                    </a:ext>
                  </a:extLst>
                </p:cNvPr>
                <p:cNvGrpSpPr/>
                <p:nvPr/>
              </p:nvGrpSpPr>
              <p:grpSpPr>
                <a:xfrm>
                  <a:off x="495505" y="3281651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444" name="Pentagon 443">
                    <a:extLst>
                      <a:ext uri="{FF2B5EF4-FFF2-40B4-BE49-F238E27FC236}">
                        <a16:creationId xmlns:a16="http://schemas.microsoft.com/office/drawing/2014/main" id="{B4CE1754-9922-3347-A6CC-5AAAB77A6B6F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45" name="Pentagon 444">
                    <a:extLst>
                      <a:ext uri="{FF2B5EF4-FFF2-40B4-BE49-F238E27FC236}">
                        <a16:creationId xmlns:a16="http://schemas.microsoft.com/office/drawing/2014/main" id="{46F52F69-95C0-4340-A01E-B98F4816D3E1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46" name="Elbow Connector 445">
                    <a:extLst>
                      <a:ext uri="{FF2B5EF4-FFF2-40B4-BE49-F238E27FC236}">
                        <a16:creationId xmlns:a16="http://schemas.microsoft.com/office/drawing/2014/main" id="{7B103BED-9743-7740-8992-8487904A81B8}"/>
                      </a:ext>
                    </a:extLst>
                  </p:cNvPr>
                  <p:cNvCxnSpPr>
                    <a:endCxn id="445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6" name="Group 305">
                  <a:extLst>
                    <a:ext uri="{FF2B5EF4-FFF2-40B4-BE49-F238E27FC236}">
                      <a16:creationId xmlns:a16="http://schemas.microsoft.com/office/drawing/2014/main" id="{5A3974FB-922A-AB4C-BE4D-FAE106C5F214}"/>
                    </a:ext>
                  </a:extLst>
                </p:cNvPr>
                <p:cNvGrpSpPr/>
                <p:nvPr/>
              </p:nvGrpSpPr>
              <p:grpSpPr>
                <a:xfrm>
                  <a:off x="641229" y="3463290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441" name="Pentagon 440">
                    <a:extLst>
                      <a:ext uri="{FF2B5EF4-FFF2-40B4-BE49-F238E27FC236}">
                        <a16:creationId xmlns:a16="http://schemas.microsoft.com/office/drawing/2014/main" id="{8E93974E-6949-974D-BC12-0F6B32E9ADD7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42" name="Pentagon 441">
                    <a:extLst>
                      <a:ext uri="{FF2B5EF4-FFF2-40B4-BE49-F238E27FC236}">
                        <a16:creationId xmlns:a16="http://schemas.microsoft.com/office/drawing/2014/main" id="{67E904A1-A5A8-3C4E-BCE1-4574AEE06DB2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43" name="Elbow Connector 442">
                    <a:extLst>
                      <a:ext uri="{FF2B5EF4-FFF2-40B4-BE49-F238E27FC236}">
                        <a16:creationId xmlns:a16="http://schemas.microsoft.com/office/drawing/2014/main" id="{36EA93EF-F3FE-E841-9E57-A35C40D986CE}"/>
                      </a:ext>
                    </a:extLst>
                  </p:cNvPr>
                  <p:cNvCxnSpPr>
                    <a:endCxn id="442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7" name="Group 306">
                  <a:extLst>
                    <a:ext uri="{FF2B5EF4-FFF2-40B4-BE49-F238E27FC236}">
                      <a16:creationId xmlns:a16="http://schemas.microsoft.com/office/drawing/2014/main" id="{0D897B24-4E30-B243-8121-0892A87FBC22}"/>
                    </a:ext>
                  </a:extLst>
                </p:cNvPr>
                <p:cNvGrpSpPr/>
                <p:nvPr/>
              </p:nvGrpSpPr>
              <p:grpSpPr>
                <a:xfrm>
                  <a:off x="751712" y="3652287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438" name="Pentagon 437">
                    <a:extLst>
                      <a:ext uri="{FF2B5EF4-FFF2-40B4-BE49-F238E27FC236}">
                        <a16:creationId xmlns:a16="http://schemas.microsoft.com/office/drawing/2014/main" id="{4857BC59-8B3E-9543-833F-89938BFFFD93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9" name="Pentagon 438">
                    <a:extLst>
                      <a:ext uri="{FF2B5EF4-FFF2-40B4-BE49-F238E27FC236}">
                        <a16:creationId xmlns:a16="http://schemas.microsoft.com/office/drawing/2014/main" id="{D7B682CA-DDA2-EA41-B333-3A85E736917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40" name="Elbow Connector 439">
                    <a:extLst>
                      <a:ext uri="{FF2B5EF4-FFF2-40B4-BE49-F238E27FC236}">
                        <a16:creationId xmlns:a16="http://schemas.microsoft.com/office/drawing/2014/main" id="{221AC1EC-0BEA-E34B-900B-7B96D2CC4B80}"/>
                      </a:ext>
                    </a:extLst>
                  </p:cNvPr>
                  <p:cNvCxnSpPr>
                    <a:endCxn id="439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8" name="Group 307">
                  <a:extLst>
                    <a:ext uri="{FF2B5EF4-FFF2-40B4-BE49-F238E27FC236}">
                      <a16:creationId xmlns:a16="http://schemas.microsoft.com/office/drawing/2014/main" id="{9B65D3BF-5436-AE4E-B6B9-379379184DA9}"/>
                    </a:ext>
                  </a:extLst>
                </p:cNvPr>
                <p:cNvGrpSpPr/>
                <p:nvPr/>
              </p:nvGrpSpPr>
              <p:grpSpPr>
                <a:xfrm>
                  <a:off x="1098961" y="4032198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435" name="Pentagon 434">
                    <a:extLst>
                      <a:ext uri="{FF2B5EF4-FFF2-40B4-BE49-F238E27FC236}">
                        <a16:creationId xmlns:a16="http://schemas.microsoft.com/office/drawing/2014/main" id="{478B527F-0D54-CF4F-9C11-DC00A6C55567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6" name="Pentagon 435">
                    <a:extLst>
                      <a:ext uri="{FF2B5EF4-FFF2-40B4-BE49-F238E27FC236}">
                        <a16:creationId xmlns:a16="http://schemas.microsoft.com/office/drawing/2014/main" id="{752D845B-006F-7B4A-AD4E-A3859DDF4190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37" name="Elbow Connector 436">
                    <a:extLst>
                      <a:ext uri="{FF2B5EF4-FFF2-40B4-BE49-F238E27FC236}">
                        <a16:creationId xmlns:a16="http://schemas.microsoft.com/office/drawing/2014/main" id="{FEBE9B71-8FB2-8D46-AB9C-F9CAE7D52BE3}"/>
                      </a:ext>
                    </a:extLst>
                  </p:cNvPr>
                  <p:cNvCxnSpPr>
                    <a:endCxn id="436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9" name="Group 308">
                  <a:extLst>
                    <a:ext uri="{FF2B5EF4-FFF2-40B4-BE49-F238E27FC236}">
                      <a16:creationId xmlns:a16="http://schemas.microsoft.com/office/drawing/2014/main" id="{6D88CC57-E6DF-0540-9EDE-8CB35C469883}"/>
                    </a:ext>
                  </a:extLst>
                </p:cNvPr>
                <p:cNvGrpSpPr/>
                <p:nvPr/>
              </p:nvGrpSpPr>
              <p:grpSpPr>
                <a:xfrm>
                  <a:off x="841311" y="3843201"/>
                  <a:ext cx="1957215" cy="126000"/>
                  <a:chOff x="1003627" y="5032563"/>
                  <a:chExt cx="1957215" cy="126000"/>
                </a:xfrm>
              </p:grpSpPr>
              <p:grpSp>
                <p:nvGrpSpPr>
                  <p:cNvPr id="431" name="Group 430">
                    <a:extLst>
                      <a:ext uri="{FF2B5EF4-FFF2-40B4-BE49-F238E27FC236}">
                        <a16:creationId xmlns:a16="http://schemas.microsoft.com/office/drawing/2014/main" id="{C9D3CB48-F2E9-1744-A337-B3BC1F58CA58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2563"/>
                    <a:ext cx="1957215" cy="126000"/>
                    <a:chOff x="628651" y="3922295"/>
                    <a:chExt cx="1957215" cy="126000"/>
                  </a:xfrm>
                </p:grpSpPr>
                <p:sp>
                  <p:nvSpPr>
                    <p:cNvPr id="433" name="Pentagon 432">
                      <a:extLst>
                        <a:ext uri="{FF2B5EF4-FFF2-40B4-BE49-F238E27FC236}">
                          <a16:creationId xmlns:a16="http://schemas.microsoft.com/office/drawing/2014/main" id="{8B6564C1-69D3-1340-B04B-DE1923D681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34" name="Pentagon 433">
                      <a:extLst>
                        <a:ext uri="{FF2B5EF4-FFF2-40B4-BE49-F238E27FC236}">
                          <a16:creationId xmlns:a16="http://schemas.microsoft.com/office/drawing/2014/main" id="{74788C0C-8F26-AD4B-B2F7-9C66077A3FC4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2009866" y="3922295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432" name="Elbow Connector 431">
                    <a:extLst>
                      <a:ext uri="{FF2B5EF4-FFF2-40B4-BE49-F238E27FC236}">
                        <a16:creationId xmlns:a16="http://schemas.microsoft.com/office/drawing/2014/main" id="{31E8B09C-0D4F-DA4E-9CD2-0B35A31BCCFC}"/>
                      </a:ext>
                    </a:extLst>
                  </p:cNvPr>
                  <p:cNvCxnSpPr>
                    <a:cxnSpLocks/>
                    <a:stCxn id="433" idx="3"/>
                    <a:endCxn id="434" idx="3"/>
                  </p:cNvCxnSpPr>
                  <p:nvPr/>
                </p:nvCxnSpPr>
                <p:spPr>
                  <a:xfrm flipV="1">
                    <a:off x="1579627" y="5095562"/>
                    <a:ext cx="8052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0" name="Group 309">
                  <a:extLst>
                    <a:ext uri="{FF2B5EF4-FFF2-40B4-BE49-F238E27FC236}">
                      <a16:creationId xmlns:a16="http://schemas.microsoft.com/office/drawing/2014/main" id="{7704F316-B356-0A42-9692-C439E474702D}"/>
                    </a:ext>
                  </a:extLst>
                </p:cNvPr>
                <p:cNvGrpSpPr/>
                <p:nvPr/>
              </p:nvGrpSpPr>
              <p:grpSpPr>
                <a:xfrm>
                  <a:off x="906244" y="4225687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428" name="Pentagon 427">
                    <a:extLst>
                      <a:ext uri="{FF2B5EF4-FFF2-40B4-BE49-F238E27FC236}">
                        <a16:creationId xmlns:a16="http://schemas.microsoft.com/office/drawing/2014/main" id="{B0F9F4DE-DC90-9942-A687-674CB5313555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29" name="Pentagon 428">
                    <a:extLst>
                      <a:ext uri="{FF2B5EF4-FFF2-40B4-BE49-F238E27FC236}">
                        <a16:creationId xmlns:a16="http://schemas.microsoft.com/office/drawing/2014/main" id="{83886AB8-4274-D24E-A2CE-802C313AC18F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30" name="Elbow Connector 429">
                    <a:extLst>
                      <a:ext uri="{FF2B5EF4-FFF2-40B4-BE49-F238E27FC236}">
                        <a16:creationId xmlns:a16="http://schemas.microsoft.com/office/drawing/2014/main" id="{EA2B205B-7A24-F748-A04B-9010EB6EF865}"/>
                      </a:ext>
                    </a:extLst>
                  </p:cNvPr>
                  <p:cNvCxnSpPr>
                    <a:endCxn id="429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1" name="Group 310">
                  <a:extLst>
                    <a:ext uri="{FF2B5EF4-FFF2-40B4-BE49-F238E27FC236}">
                      <a16:creationId xmlns:a16="http://schemas.microsoft.com/office/drawing/2014/main" id="{FB8EBCFB-A148-744E-9876-A3D0420719CC}"/>
                    </a:ext>
                  </a:extLst>
                </p:cNvPr>
                <p:cNvGrpSpPr/>
                <p:nvPr/>
              </p:nvGrpSpPr>
              <p:grpSpPr>
                <a:xfrm>
                  <a:off x="1181884" y="4418658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425" name="Pentagon 424">
                    <a:extLst>
                      <a:ext uri="{FF2B5EF4-FFF2-40B4-BE49-F238E27FC236}">
                        <a16:creationId xmlns:a16="http://schemas.microsoft.com/office/drawing/2014/main" id="{ED1D6279-3418-A24A-A88D-6C335984D229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26" name="Pentagon 425">
                    <a:extLst>
                      <a:ext uri="{FF2B5EF4-FFF2-40B4-BE49-F238E27FC236}">
                        <a16:creationId xmlns:a16="http://schemas.microsoft.com/office/drawing/2014/main" id="{3DA2B5BB-A3F6-6146-ABF5-0F58B31D6E28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27" name="Elbow Connector 426">
                    <a:extLst>
                      <a:ext uri="{FF2B5EF4-FFF2-40B4-BE49-F238E27FC236}">
                        <a16:creationId xmlns:a16="http://schemas.microsoft.com/office/drawing/2014/main" id="{D5D971A3-D0B4-7747-BC7A-91DF630211F2}"/>
                      </a:ext>
                    </a:extLst>
                  </p:cNvPr>
                  <p:cNvCxnSpPr>
                    <a:endCxn id="426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2" name="Group 311">
                  <a:extLst>
                    <a:ext uri="{FF2B5EF4-FFF2-40B4-BE49-F238E27FC236}">
                      <a16:creationId xmlns:a16="http://schemas.microsoft.com/office/drawing/2014/main" id="{740A2368-3F20-C541-9AAF-B6A3A943A192}"/>
                    </a:ext>
                  </a:extLst>
                </p:cNvPr>
                <p:cNvGrpSpPr/>
                <p:nvPr/>
              </p:nvGrpSpPr>
              <p:grpSpPr>
                <a:xfrm>
                  <a:off x="1690432" y="4609572"/>
                  <a:ext cx="1461015" cy="126000"/>
                  <a:chOff x="628651" y="3922295"/>
                  <a:chExt cx="1461015" cy="126000"/>
                </a:xfrm>
              </p:grpSpPr>
              <p:sp>
                <p:nvSpPr>
                  <p:cNvPr id="422" name="Pentagon 421">
                    <a:extLst>
                      <a:ext uri="{FF2B5EF4-FFF2-40B4-BE49-F238E27FC236}">
                        <a16:creationId xmlns:a16="http://schemas.microsoft.com/office/drawing/2014/main" id="{21B80C61-9ECA-FC41-897D-7F6A1BF38CB0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23" name="Pentagon 422">
                    <a:extLst>
                      <a:ext uri="{FF2B5EF4-FFF2-40B4-BE49-F238E27FC236}">
                        <a16:creationId xmlns:a16="http://schemas.microsoft.com/office/drawing/2014/main" id="{19DFCE0D-197E-6B48-8217-92A59F3933C3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5136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424" name="Elbow Connector 423">
                    <a:extLst>
                      <a:ext uri="{FF2B5EF4-FFF2-40B4-BE49-F238E27FC236}">
                        <a16:creationId xmlns:a16="http://schemas.microsoft.com/office/drawing/2014/main" id="{89116787-A26B-7A44-8C97-04FCBAAD12D5}"/>
                      </a:ext>
                    </a:extLst>
                  </p:cNvPr>
                  <p:cNvCxnSpPr>
                    <a:cxnSpLocks/>
                    <a:stCxn id="422" idx="3"/>
                    <a:endCxn id="423" idx="3"/>
                  </p:cNvCxnSpPr>
                  <p:nvPr/>
                </p:nvCxnSpPr>
                <p:spPr>
                  <a:xfrm flipV="1">
                    <a:off x="1204651" y="3985294"/>
                    <a:ext cx="3090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3" name="Group 312">
                  <a:extLst>
                    <a:ext uri="{FF2B5EF4-FFF2-40B4-BE49-F238E27FC236}">
                      <a16:creationId xmlns:a16="http://schemas.microsoft.com/office/drawing/2014/main" id="{8B13D858-4A41-DF49-861C-A5EC47907112}"/>
                    </a:ext>
                  </a:extLst>
                </p:cNvPr>
                <p:cNvGrpSpPr/>
                <p:nvPr/>
              </p:nvGrpSpPr>
              <p:grpSpPr>
                <a:xfrm>
                  <a:off x="2220806" y="2902177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419" name="Pentagon 418">
                    <a:extLst>
                      <a:ext uri="{FF2B5EF4-FFF2-40B4-BE49-F238E27FC236}">
                        <a16:creationId xmlns:a16="http://schemas.microsoft.com/office/drawing/2014/main" id="{3C2E69C7-5073-6B47-9D66-B4CA62131A24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20" name="Pentagon 419">
                    <a:extLst>
                      <a:ext uri="{FF2B5EF4-FFF2-40B4-BE49-F238E27FC236}">
                        <a16:creationId xmlns:a16="http://schemas.microsoft.com/office/drawing/2014/main" id="{E76BFA0D-237A-9D4D-BD3A-3F9D0C9684C2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21" name="Elbow Connector 420">
                    <a:extLst>
                      <a:ext uri="{FF2B5EF4-FFF2-40B4-BE49-F238E27FC236}">
                        <a16:creationId xmlns:a16="http://schemas.microsoft.com/office/drawing/2014/main" id="{26C5CCAE-4576-EE42-8991-9B3B09B6A560}"/>
                      </a:ext>
                    </a:extLst>
                  </p:cNvPr>
                  <p:cNvCxnSpPr>
                    <a:endCxn id="420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4" name="Group 313">
                  <a:extLst>
                    <a:ext uri="{FF2B5EF4-FFF2-40B4-BE49-F238E27FC236}">
                      <a16:creationId xmlns:a16="http://schemas.microsoft.com/office/drawing/2014/main" id="{9E64FA05-0A82-E945-9CA9-D284A61AC31D}"/>
                    </a:ext>
                  </a:extLst>
                </p:cNvPr>
                <p:cNvGrpSpPr/>
                <p:nvPr/>
              </p:nvGrpSpPr>
              <p:grpSpPr>
                <a:xfrm>
                  <a:off x="2420939" y="3087277"/>
                  <a:ext cx="1461015" cy="126000"/>
                  <a:chOff x="628651" y="3922295"/>
                  <a:chExt cx="1461015" cy="126000"/>
                </a:xfrm>
              </p:grpSpPr>
              <p:sp>
                <p:nvSpPr>
                  <p:cNvPr id="416" name="Pentagon 415">
                    <a:extLst>
                      <a:ext uri="{FF2B5EF4-FFF2-40B4-BE49-F238E27FC236}">
                        <a16:creationId xmlns:a16="http://schemas.microsoft.com/office/drawing/2014/main" id="{C70CD4A8-8FC3-6B4A-AC9C-38125E4A4118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17" name="Pentagon 416">
                    <a:extLst>
                      <a:ext uri="{FF2B5EF4-FFF2-40B4-BE49-F238E27FC236}">
                        <a16:creationId xmlns:a16="http://schemas.microsoft.com/office/drawing/2014/main" id="{EE3737CE-6C7B-4A41-9794-1FC1042542A1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5136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418" name="Elbow Connector 417">
                    <a:extLst>
                      <a:ext uri="{FF2B5EF4-FFF2-40B4-BE49-F238E27FC236}">
                        <a16:creationId xmlns:a16="http://schemas.microsoft.com/office/drawing/2014/main" id="{A6C9F0D2-6D61-0B42-A0AA-CA6225DC9B53}"/>
                      </a:ext>
                    </a:extLst>
                  </p:cNvPr>
                  <p:cNvCxnSpPr>
                    <a:cxnSpLocks/>
                    <a:stCxn id="416" idx="3"/>
                    <a:endCxn id="417" idx="3"/>
                  </p:cNvCxnSpPr>
                  <p:nvPr/>
                </p:nvCxnSpPr>
                <p:spPr>
                  <a:xfrm flipV="1">
                    <a:off x="1204651" y="3985294"/>
                    <a:ext cx="3090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5" name="Group 314">
                  <a:extLst>
                    <a:ext uri="{FF2B5EF4-FFF2-40B4-BE49-F238E27FC236}">
                      <a16:creationId xmlns:a16="http://schemas.microsoft.com/office/drawing/2014/main" id="{30FE7753-CC0D-1443-B7BE-8A8676016CEC}"/>
                    </a:ext>
                  </a:extLst>
                </p:cNvPr>
                <p:cNvGrpSpPr/>
                <p:nvPr/>
              </p:nvGrpSpPr>
              <p:grpSpPr>
                <a:xfrm>
                  <a:off x="2332904" y="3300766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413" name="Pentagon 412">
                    <a:extLst>
                      <a:ext uri="{FF2B5EF4-FFF2-40B4-BE49-F238E27FC236}">
                        <a16:creationId xmlns:a16="http://schemas.microsoft.com/office/drawing/2014/main" id="{AE8AF869-57C6-ED40-A80E-0C6B38761F65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14" name="Pentagon 413">
                    <a:extLst>
                      <a:ext uri="{FF2B5EF4-FFF2-40B4-BE49-F238E27FC236}">
                        <a16:creationId xmlns:a16="http://schemas.microsoft.com/office/drawing/2014/main" id="{63498322-B022-3F4D-B645-D9C5EA6675F1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15" name="Elbow Connector 414">
                    <a:extLst>
                      <a:ext uri="{FF2B5EF4-FFF2-40B4-BE49-F238E27FC236}">
                        <a16:creationId xmlns:a16="http://schemas.microsoft.com/office/drawing/2014/main" id="{93EC926E-AB86-AE4D-8ADD-B54DE2FD7767}"/>
                      </a:ext>
                    </a:extLst>
                  </p:cNvPr>
                  <p:cNvCxnSpPr>
                    <a:endCxn id="414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6" name="Group 315">
                  <a:extLst>
                    <a:ext uri="{FF2B5EF4-FFF2-40B4-BE49-F238E27FC236}">
                      <a16:creationId xmlns:a16="http://schemas.microsoft.com/office/drawing/2014/main" id="{6E898BBC-161A-0E45-9206-A877E8A42F36}"/>
                    </a:ext>
                  </a:extLst>
                </p:cNvPr>
                <p:cNvGrpSpPr/>
                <p:nvPr/>
              </p:nvGrpSpPr>
              <p:grpSpPr>
                <a:xfrm>
                  <a:off x="2482599" y="3461998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410" name="Pentagon 409">
                    <a:extLst>
                      <a:ext uri="{FF2B5EF4-FFF2-40B4-BE49-F238E27FC236}">
                        <a16:creationId xmlns:a16="http://schemas.microsoft.com/office/drawing/2014/main" id="{223C19DB-9D0D-5B42-B983-F81DB4F4E2BA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11" name="Pentagon 410">
                    <a:extLst>
                      <a:ext uri="{FF2B5EF4-FFF2-40B4-BE49-F238E27FC236}">
                        <a16:creationId xmlns:a16="http://schemas.microsoft.com/office/drawing/2014/main" id="{56DC9515-308E-1B49-A5B9-B28FF81E6F2F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12" name="Elbow Connector 411">
                    <a:extLst>
                      <a:ext uri="{FF2B5EF4-FFF2-40B4-BE49-F238E27FC236}">
                        <a16:creationId xmlns:a16="http://schemas.microsoft.com/office/drawing/2014/main" id="{165DFBA4-0573-A44A-B05F-D8560163C5EC}"/>
                      </a:ext>
                    </a:extLst>
                  </p:cNvPr>
                  <p:cNvCxnSpPr>
                    <a:endCxn id="411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7" name="Group 316">
                  <a:extLst>
                    <a:ext uri="{FF2B5EF4-FFF2-40B4-BE49-F238E27FC236}">
                      <a16:creationId xmlns:a16="http://schemas.microsoft.com/office/drawing/2014/main" id="{3DE81CC5-93C9-154B-B524-6F5158C6B638}"/>
                    </a:ext>
                  </a:extLst>
                </p:cNvPr>
                <p:cNvGrpSpPr/>
                <p:nvPr/>
              </p:nvGrpSpPr>
              <p:grpSpPr>
                <a:xfrm>
                  <a:off x="2582282" y="3657477"/>
                  <a:ext cx="1957215" cy="126000"/>
                  <a:chOff x="1003627" y="5032563"/>
                  <a:chExt cx="1957215" cy="126000"/>
                </a:xfrm>
              </p:grpSpPr>
              <p:grpSp>
                <p:nvGrpSpPr>
                  <p:cNvPr id="406" name="Group 405">
                    <a:extLst>
                      <a:ext uri="{FF2B5EF4-FFF2-40B4-BE49-F238E27FC236}">
                        <a16:creationId xmlns:a16="http://schemas.microsoft.com/office/drawing/2014/main" id="{24AF478A-77C4-364F-9A24-389B49EBCA27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2563"/>
                    <a:ext cx="1957215" cy="126000"/>
                    <a:chOff x="628651" y="3922295"/>
                    <a:chExt cx="1957215" cy="126000"/>
                  </a:xfrm>
                </p:grpSpPr>
                <p:sp>
                  <p:nvSpPr>
                    <p:cNvPr id="408" name="Pentagon 407">
                      <a:extLst>
                        <a:ext uri="{FF2B5EF4-FFF2-40B4-BE49-F238E27FC236}">
                          <a16:creationId xmlns:a16="http://schemas.microsoft.com/office/drawing/2014/main" id="{419E412A-CA16-6F4C-AF7E-864D42F8FA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09" name="Pentagon 408">
                      <a:extLst>
                        <a:ext uri="{FF2B5EF4-FFF2-40B4-BE49-F238E27FC236}">
                          <a16:creationId xmlns:a16="http://schemas.microsoft.com/office/drawing/2014/main" id="{E480754B-6E18-114A-B499-78437D800796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2009866" y="3922295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407" name="Elbow Connector 406">
                    <a:extLst>
                      <a:ext uri="{FF2B5EF4-FFF2-40B4-BE49-F238E27FC236}">
                        <a16:creationId xmlns:a16="http://schemas.microsoft.com/office/drawing/2014/main" id="{9E5D6EC9-D0E4-044C-AEA3-10061F8FE87D}"/>
                      </a:ext>
                    </a:extLst>
                  </p:cNvPr>
                  <p:cNvCxnSpPr>
                    <a:cxnSpLocks/>
                    <a:stCxn id="408" idx="3"/>
                    <a:endCxn id="409" idx="3"/>
                  </p:cNvCxnSpPr>
                  <p:nvPr/>
                </p:nvCxnSpPr>
                <p:spPr>
                  <a:xfrm flipV="1">
                    <a:off x="1579627" y="5095562"/>
                    <a:ext cx="8052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8" name="Group 317">
                  <a:extLst>
                    <a:ext uri="{FF2B5EF4-FFF2-40B4-BE49-F238E27FC236}">
                      <a16:creationId xmlns:a16="http://schemas.microsoft.com/office/drawing/2014/main" id="{0C0B46B5-B365-674E-A2E6-70EF0D00B09E}"/>
                    </a:ext>
                  </a:extLst>
                </p:cNvPr>
                <p:cNvGrpSpPr/>
                <p:nvPr/>
              </p:nvGrpSpPr>
              <p:grpSpPr>
                <a:xfrm>
                  <a:off x="2897753" y="3838235"/>
                  <a:ext cx="3978039" cy="127305"/>
                  <a:chOff x="1003627" y="5031258"/>
                  <a:chExt cx="3978039" cy="127305"/>
                </a:xfrm>
              </p:grpSpPr>
              <p:grpSp>
                <p:nvGrpSpPr>
                  <p:cNvPr id="402" name="Group 401">
                    <a:extLst>
                      <a:ext uri="{FF2B5EF4-FFF2-40B4-BE49-F238E27FC236}">
                        <a16:creationId xmlns:a16="http://schemas.microsoft.com/office/drawing/2014/main" id="{8452FF81-57E9-F842-B71C-3C7F0560D5A9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1258"/>
                    <a:ext cx="3978039" cy="127305"/>
                    <a:chOff x="628651" y="3920990"/>
                    <a:chExt cx="3978039" cy="127305"/>
                  </a:xfrm>
                </p:grpSpPr>
                <p:sp>
                  <p:nvSpPr>
                    <p:cNvPr id="404" name="Pentagon 403">
                      <a:extLst>
                        <a:ext uri="{FF2B5EF4-FFF2-40B4-BE49-F238E27FC236}">
                          <a16:creationId xmlns:a16="http://schemas.microsoft.com/office/drawing/2014/main" id="{4BA4F3A4-FEC2-A444-A58F-38E2CA08E6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05" name="Pentagon 404">
                      <a:extLst>
                        <a:ext uri="{FF2B5EF4-FFF2-40B4-BE49-F238E27FC236}">
                          <a16:creationId xmlns:a16="http://schemas.microsoft.com/office/drawing/2014/main" id="{E4ECC696-DC37-394E-95F5-24C5E09D86D0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4030690" y="3920990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403" name="Elbow Connector 402">
                    <a:extLst>
                      <a:ext uri="{FF2B5EF4-FFF2-40B4-BE49-F238E27FC236}">
                        <a16:creationId xmlns:a16="http://schemas.microsoft.com/office/drawing/2014/main" id="{DE66C2B0-B74A-DB4E-A096-15323C0DD208}"/>
                      </a:ext>
                    </a:extLst>
                  </p:cNvPr>
                  <p:cNvCxnSpPr>
                    <a:cxnSpLocks/>
                    <a:stCxn id="404" idx="3"/>
                    <a:endCxn id="405" idx="3"/>
                  </p:cNvCxnSpPr>
                  <p:nvPr/>
                </p:nvCxnSpPr>
                <p:spPr>
                  <a:xfrm flipV="1">
                    <a:off x="1579627" y="5094257"/>
                    <a:ext cx="2826039" cy="1307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9" name="Group 318">
                  <a:extLst>
                    <a:ext uri="{FF2B5EF4-FFF2-40B4-BE49-F238E27FC236}">
                      <a16:creationId xmlns:a16="http://schemas.microsoft.com/office/drawing/2014/main" id="{B5FE9458-BC35-BA49-AE37-CAC2493FCBDD}"/>
                    </a:ext>
                  </a:extLst>
                </p:cNvPr>
                <p:cNvGrpSpPr/>
                <p:nvPr/>
              </p:nvGrpSpPr>
              <p:grpSpPr>
                <a:xfrm>
                  <a:off x="3058599" y="4036362"/>
                  <a:ext cx="3690039" cy="125999"/>
                  <a:chOff x="1003627" y="5032564"/>
                  <a:chExt cx="3690039" cy="125999"/>
                </a:xfrm>
              </p:grpSpPr>
              <p:grpSp>
                <p:nvGrpSpPr>
                  <p:cNvPr id="398" name="Group 397">
                    <a:extLst>
                      <a:ext uri="{FF2B5EF4-FFF2-40B4-BE49-F238E27FC236}">
                        <a16:creationId xmlns:a16="http://schemas.microsoft.com/office/drawing/2014/main" id="{708F31E1-646E-8C45-A8F2-BD6A2C476878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2564"/>
                    <a:ext cx="3690039" cy="125999"/>
                    <a:chOff x="628651" y="3922296"/>
                    <a:chExt cx="3690039" cy="125999"/>
                  </a:xfrm>
                </p:grpSpPr>
                <p:sp>
                  <p:nvSpPr>
                    <p:cNvPr id="400" name="Pentagon 399">
                      <a:extLst>
                        <a:ext uri="{FF2B5EF4-FFF2-40B4-BE49-F238E27FC236}">
                          <a16:creationId xmlns:a16="http://schemas.microsoft.com/office/drawing/2014/main" id="{42A6E2A5-6222-1E42-9585-8AC40568D1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01" name="Pentagon 400">
                      <a:extLst>
                        <a:ext uri="{FF2B5EF4-FFF2-40B4-BE49-F238E27FC236}">
                          <a16:creationId xmlns:a16="http://schemas.microsoft.com/office/drawing/2014/main" id="{87C9D2B1-67B8-5F4A-8CF1-0C97F765A6CE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3742690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399" name="Elbow Connector 398">
                    <a:extLst>
                      <a:ext uri="{FF2B5EF4-FFF2-40B4-BE49-F238E27FC236}">
                        <a16:creationId xmlns:a16="http://schemas.microsoft.com/office/drawing/2014/main" id="{3B148859-723E-5146-B966-142A36EBCE1D}"/>
                      </a:ext>
                    </a:extLst>
                  </p:cNvPr>
                  <p:cNvCxnSpPr>
                    <a:cxnSpLocks/>
                    <a:stCxn id="400" idx="3"/>
                    <a:endCxn id="401" idx="3"/>
                  </p:cNvCxnSpPr>
                  <p:nvPr/>
                </p:nvCxnSpPr>
                <p:spPr>
                  <a:xfrm flipV="1">
                    <a:off x="1579627" y="5095563"/>
                    <a:ext cx="2538039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20" name="Group 319">
                  <a:extLst>
                    <a:ext uri="{FF2B5EF4-FFF2-40B4-BE49-F238E27FC236}">
                      <a16:creationId xmlns:a16="http://schemas.microsoft.com/office/drawing/2014/main" id="{EA017B7C-6C80-6F4B-8AAE-2F0CC0A9D06C}"/>
                    </a:ext>
                  </a:extLst>
                </p:cNvPr>
                <p:cNvGrpSpPr/>
                <p:nvPr/>
              </p:nvGrpSpPr>
              <p:grpSpPr>
                <a:xfrm>
                  <a:off x="2761967" y="4224403"/>
                  <a:ext cx="4057815" cy="125999"/>
                  <a:chOff x="1003627" y="5032564"/>
                  <a:chExt cx="4057815" cy="125999"/>
                </a:xfrm>
              </p:grpSpPr>
              <p:grpSp>
                <p:nvGrpSpPr>
                  <p:cNvPr id="394" name="Group 393">
                    <a:extLst>
                      <a:ext uri="{FF2B5EF4-FFF2-40B4-BE49-F238E27FC236}">
                        <a16:creationId xmlns:a16="http://schemas.microsoft.com/office/drawing/2014/main" id="{1C2A59C8-686A-D549-A3ED-2DD419E33E57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2564"/>
                    <a:ext cx="4057815" cy="125999"/>
                    <a:chOff x="628651" y="3922296"/>
                    <a:chExt cx="4057815" cy="125999"/>
                  </a:xfrm>
                </p:grpSpPr>
                <p:sp>
                  <p:nvSpPr>
                    <p:cNvPr id="396" name="Pentagon 395">
                      <a:extLst>
                        <a:ext uri="{FF2B5EF4-FFF2-40B4-BE49-F238E27FC236}">
                          <a16:creationId xmlns:a16="http://schemas.microsoft.com/office/drawing/2014/main" id="{945BCE8E-6C23-5043-B6B7-1F4251DE04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97" name="Pentagon 396">
                      <a:extLst>
                        <a:ext uri="{FF2B5EF4-FFF2-40B4-BE49-F238E27FC236}">
                          <a16:creationId xmlns:a16="http://schemas.microsoft.com/office/drawing/2014/main" id="{5176DC38-FFAB-D34D-B9FE-CCBCF70BD44A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4110466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395" name="Elbow Connector 394">
                    <a:extLst>
                      <a:ext uri="{FF2B5EF4-FFF2-40B4-BE49-F238E27FC236}">
                        <a16:creationId xmlns:a16="http://schemas.microsoft.com/office/drawing/2014/main" id="{FAEC6000-11DD-E64A-A0B7-94C7C791A6D5}"/>
                      </a:ext>
                    </a:extLst>
                  </p:cNvPr>
                  <p:cNvCxnSpPr>
                    <a:cxnSpLocks/>
                    <a:stCxn id="396" idx="3"/>
                    <a:endCxn id="397" idx="3"/>
                  </p:cNvCxnSpPr>
                  <p:nvPr/>
                </p:nvCxnSpPr>
                <p:spPr>
                  <a:xfrm flipV="1">
                    <a:off x="1579627" y="5095563"/>
                    <a:ext cx="2905815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21" name="Group 320">
                  <a:extLst>
                    <a:ext uri="{FF2B5EF4-FFF2-40B4-BE49-F238E27FC236}">
                      <a16:creationId xmlns:a16="http://schemas.microsoft.com/office/drawing/2014/main" id="{6CAE980D-FB07-7B48-A13B-E53A9E3EC62E}"/>
                    </a:ext>
                  </a:extLst>
                </p:cNvPr>
                <p:cNvGrpSpPr/>
                <p:nvPr/>
              </p:nvGrpSpPr>
              <p:grpSpPr>
                <a:xfrm>
                  <a:off x="3043004" y="4419601"/>
                  <a:ext cx="3690039" cy="125999"/>
                  <a:chOff x="1003627" y="5032564"/>
                  <a:chExt cx="3690039" cy="125999"/>
                </a:xfrm>
              </p:grpSpPr>
              <p:grpSp>
                <p:nvGrpSpPr>
                  <p:cNvPr id="390" name="Group 389">
                    <a:extLst>
                      <a:ext uri="{FF2B5EF4-FFF2-40B4-BE49-F238E27FC236}">
                        <a16:creationId xmlns:a16="http://schemas.microsoft.com/office/drawing/2014/main" id="{A56EBF47-F97F-8140-B179-F49C11BEA435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2564"/>
                    <a:ext cx="3690039" cy="125999"/>
                    <a:chOff x="628651" y="3922296"/>
                    <a:chExt cx="3690039" cy="125999"/>
                  </a:xfrm>
                </p:grpSpPr>
                <p:sp>
                  <p:nvSpPr>
                    <p:cNvPr id="392" name="Pentagon 391">
                      <a:extLst>
                        <a:ext uri="{FF2B5EF4-FFF2-40B4-BE49-F238E27FC236}">
                          <a16:creationId xmlns:a16="http://schemas.microsoft.com/office/drawing/2014/main" id="{29B76083-1E8A-E44E-BFE2-C7DC186B90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93" name="Pentagon 392">
                      <a:extLst>
                        <a:ext uri="{FF2B5EF4-FFF2-40B4-BE49-F238E27FC236}">
                          <a16:creationId xmlns:a16="http://schemas.microsoft.com/office/drawing/2014/main" id="{C1A7AAF5-A7D7-7C42-9668-32BCFC602D1E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3742690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391" name="Elbow Connector 390">
                    <a:extLst>
                      <a:ext uri="{FF2B5EF4-FFF2-40B4-BE49-F238E27FC236}">
                        <a16:creationId xmlns:a16="http://schemas.microsoft.com/office/drawing/2014/main" id="{512E2424-8AA8-7342-8BEC-1FC2BE55E57D}"/>
                      </a:ext>
                    </a:extLst>
                  </p:cNvPr>
                  <p:cNvCxnSpPr>
                    <a:cxnSpLocks/>
                    <a:stCxn id="392" idx="3"/>
                    <a:endCxn id="393" idx="3"/>
                  </p:cNvCxnSpPr>
                  <p:nvPr/>
                </p:nvCxnSpPr>
                <p:spPr>
                  <a:xfrm flipV="1">
                    <a:off x="1579627" y="5095563"/>
                    <a:ext cx="2538039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22" name="Group 321">
                  <a:extLst>
                    <a:ext uri="{FF2B5EF4-FFF2-40B4-BE49-F238E27FC236}">
                      <a16:creationId xmlns:a16="http://schemas.microsoft.com/office/drawing/2014/main" id="{11504AE8-6D09-6342-9DA1-33AA29D39A27}"/>
                    </a:ext>
                  </a:extLst>
                </p:cNvPr>
                <p:cNvGrpSpPr/>
                <p:nvPr/>
              </p:nvGrpSpPr>
              <p:grpSpPr>
                <a:xfrm>
                  <a:off x="3285825" y="4604923"/>
                  <a:ext cx="3382788" cy="129286"/>
                  <a:chOff x="1003627" y="5029277"/>
                  <a:chExt cx="3382788" cy="129286"/>
                </a:xfrm>
              </p:grpSpPr>
              <p:grpSp>
                <p:nvGrpSpPr>
                  <p:cNvPr id="386" name="Group 385">
                    <a:extLst>
                      <a:ext uri="{FF2B5EF4-FFF2-40B4-BE49-F238E27FC236}">
                        <a16:creationId xmlns:a16="http://schemas.microsoft.com/office/drawing/2014/main" id="{A16B1C2D-8542-5247-9C27-20E0D24578E8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29277"/>
                    <a:ext cx="3382788" cy="129286"/>
                    <a:chOff x="628651" y="3919009"/>
                    <a:chExt cx="3382788" cy="129286"/>
                  </a:xfrm>
                </p:grpSpPr>
                <p:sp>
                  <p:nvSpPr>
                    <p:cNvPr id="388" name="Pentagon 387">
                      <a:extLst>
                        <a:ext uri="{FF2B5EF4-FFF2-40B4-BE49-F238E27FC236}">
                          <a16:creationId xmlns:a16="http://schemas.microsoft.com/office/drawing/2014/main" id="{2BDFBB67-CC15-BC46-A673-6402D60777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89" name="Pentagon 388">
                      <a:extLst>
                        <a:ext uri="{FF2B5EF4-FFF2-40B4-BE49-F238E27FC236}">
                          <a16:creationId xmlns:a16="http://schemas.microsoft.com/office/drawing/2014/main" id="{6ECD417F-3557-6B46-8406-AE893ABDA7EC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3435439" y="3919009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387" name="Elbow Connector 386">
                    <a:extLst>
                      <a:ext uri="{FF2B5EF4-FFF2-40B4-BE49-F238E27FC236}">
                        <a16:creationId xmlns:a16="http://schemas.microsoft.com/office/drawing/2014/main" id="{118063B9-DBA6-EE45-A5D0-F4C5AA9B5B25}"/>
                      </a:ext>
                    </a:extLst>
                  </p:cNvPr>
                  <p:cNvCxnSpPr>
                    <a:cxnSpLocks/>
                    <a:stCxn id="388" idx="3"/>
                    <a:endCxn id="389" idx="3"/>
                  </p:cNvCxnSpPr>
                  <p:nvPr/>
                </p:nvCxnSpPr>
                <p:spPr>
                  <a:xfrm flipV="1">
                    <a:off x="1579627" y="5092276"/>
                    <a:ext cx="2230788" cy="3288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23" name="Group 322">
                  <a:extLst>
                    <a:ext uri="{FF2B5EF4-FFF2-40B4-BE49-F238E27FC236}">
                      <a16:creationId xmlns:a16="http://schemas.microsoft.com/office/drawing/2014/main" id="{00C19F28-BF50-524D-886F-8389332DFB7A}"/>
                    </a:ext>
                  </a:extLst>
                </p:cNvPr>
                <p:cNvGrpSpPr/>
                <p:nvPr/>
              </p:nvGrpSpPr>
              <p:grpSpPr>
                <a:xfrm>
                  <a:off x="6996472" y="3838235"/>
                  <a:ext cx="1461015" cy="126000"/>
                  <a:chOff x="628651" y="3922295"/>
                  <a:chExt cx="1461015" cy="126000"/>
                </a:xfrm>
              </p:grpSpPr>
              <p:sp>
                <p:nvSpPr>
                  <p:cNvPr id="383" name="Pentagon 382">
                    <a:extLst>
                      <a:ext uri="{FF2B5EF4-FFF2-40B4-BE49-F238E27FC236}">
                        <a16:creationId xmlns:a16="http://schemas.microsoft.com/office/drawing/2014/main" id="{A15715F7-6C89-7245-B1F7-378009D111CF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84" name="Pentagon 383">
                    <a:extLst>
                      <a:ext uri="{FF2B5EF4-FFF2-40B4-BE49-F238E27FC236}">
                        <a16:creationId xmlns:a16="http://schemas.microsoft.com/office/drawing/2014/main" id="{CD1708A7-4CDA-704C-B0DB-972606A17F25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5136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385" name="Elbow Connector 384">
                    <a:extLst>
                      <a:ext uri="{FF2B5EF4-FFF2-40B4-BE49-F238E27FC236}">
                        <a16:creationId xmlns:a16="http://schemas.microsoft.com/office/drawing/2014/main" id="{CA13CAD9-1A07-F04B-9584-3A034F019B35}"/>
                      </a:ext>
                    </a:extLst>
                  </p:cNvPr>
                  <p:cNvCxnSpPr>
                    <a:cxnSpLocks/>
                    <a:stCxn id="383" idx="3"/>
                    <a:endCxn id="384" idx="3"/>
                  </p:cNvCxnSpPr>
                  <p:nvPr/>
                </p:nvCxnSpPr>
                <p:spPr>
                  <a:xfrm flipV="1">
                    <a:off x="1204651" y="3985294"/>
                    <a:ext cx="3090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24" name="Group 323">
                  <a:extLst>
                    <a:ext uri="{FF2B5EF4-FFF2-40B4-BE49-F238E27FC236}">
                      <a16:creationId xmlns:a16="http://schemas.microsoft.com/office/drawing/2014/main" id="{93F0C5B1-8B5C-8947-87A4-35BF6D2896F8}"/>
                    </a:ext>
                  </a:extLst>
                </p:cNvPr>
                <p:cNvGrpSpPr/>
                <p:nvPr/>
              </p:nvGrpSpPr>
              <p:grpSpPr>
                <a:xfrm>
                  <a:off x="5930719" y="2896315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380" name="Pentagon 379">
                    <a:extLst>
                      <a:ext uri="{FF2B5EF4-FFF2-40B4-BE49-F238E27FC236}">
                        <a16:creationId xmlns:a16="http://schemas.microsoft.com/office/drawing/2014/main" id="{F7C9C33E-51FB-9B42-836B-4CC80FFA741D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81" name="Pentagon 380">
                    <a:extLst>
                      <a:ext uri="{FF2B5EF4-FFF2-40B4-BE49-F238E27FC236}">
                        <a16:creationId xmlns:a16="http://schemas.microsoft.com/office/drawing/2014/main" id="{E1B8C493-5985-3844-ADA1-FE11ADA0FBFC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82" name="Elbow Connector 381">
                    <a:extLst>
                      <a:ext uri="{FF2B5EF4-FFF2-40B4-BE49-F238E27FC236}">
                        <a16:creationId xmlns:a16="http://schemas.microsoft.com/office/drawing/2014/main" id="{6149593A-513C-7241-9E37-FD404D3939F3}"/>
                      </a:ext>
                    </a:extLst>
                  </p:cNvPr>
                  <p:cNvCxnSpPr>
                    <a:endCxn id="381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25" name="Group 324">
                  <a:extLst>
                    <a:ext uri="{FF2B5EF4-FFF2-40B4-BE49-F238E27FC236}">
                      <a16:creationId xmlns:a16="http://schemas.microsoft.com/office/drawing/2014/main" id="{C0CB4136-A2AC-A34E-A4CF-07A5127712C7}"/>
                    </a:ext>
                  </a:extLst>
                </p:cNvPr>
                <p:cNvGrpSpPr/>
                <p:nvPr/>
              </p:nvGrpSpPr>
              <p:grpSpPr>
                <a:xfrm>
                  <a:off x="6927233" y="4230202"/>
                  <a:ext cx="1461015" cy="126000"/>
                  <a:chOff x="628651" y="3922295"/>
                  <a:chExt cx="1461015" cy="126000"/>
                </a:xfrm>
              </p:grpSpPr>
              <p:sp>
                <p:nvSpPr>
                  <p:cNvPr id="377" name="Pentagon 376">
                    <a:extLst>
                      <a:ext uri="{FF2B5EF4-FFF2-40B4-BE49-F238E27FC236}">
                        <a16:creationId xmlns:a16="http://schemas.microsoft.com/office/drawing/2014/main" id="{4894B950-A20F-B841-A5B2-F05842235271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8" name="Pentagon 377">
                    <a:extLst>
                      <a:ext uri="{FF2B5EF4-FFF2-40B4-BE49-F238E27FC236}">
                        <a16:creationId xmlns:a16="http://schemas.microsoft.com/office/drawing/2014/main" id="{24CA05DE-A07F-0B40-A358-472950D3CAE5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5136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379" name="Elbow Connector 378">
                    <a:extLst>
                      <a:ext uri="{FF2B5EF4-FFF2-40B4-BE49-F238E27FC236}">
                        <a16:creationId xmlns:a16="http://schemas.microsoft.com/office/drawing/2014/main" id="{6DB3FF16-2C5E-D343-BC00-2412FE44F4FD}"/>
                      </a:ext>
                    </a:extLst>
                  </p:cNvPr>
                  <p:cNvCxnSpPr>
                    <a:cxnSpLocks/>
                    <a:stCxn id="377" idx="3"/>
                    <a:endCxn id="378" idx="3"/>
                  </p:cNvCxnSpPr>
                  <p:nvPr/>
                </p:nvCxnSpPr>
                <p:spPr>
                  <a:xfrm flipV="1">
                    <a:off x="1204651" y="3985294"/>
                    <a:ext cx="3090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26" name="Group 325">
                  <a:extLst>
                    <a:ext uri="{FF2B5EF4-FFF2-40B4-BE49-F238E27FC236}">
                      <a16:creationId xmlns:a16="http://schemas.microsoft.com/office/drawing/2014/main" id="{F9BF03AA-9F58-6346-B5A6-2EA77326EA9D}"/>
                    </a:ext>
                  </a:extLst>
                </p:cNvPr>
                <p:cNvGrpSpPr/>
                <p:nvPr/>
              </p:nvGrpSpPr>
              <p:grpSpPr>
                <a:xfrm>
                  <a:off x="6844121" y="4411429"/>
                  <a:ext cx="1261503" cy="126000"/>
                  <a:chOff x="628651" y="3922295"/>
                  <a:chExt cx="1261503" cy="126000"/>
                </a:xfrm>
              </p:grpSpPr>
              <p:sp>
                <p:nvSpPr>
                  <p:cNvPr id="374" name="Pentagon 373">
                    <a:extLst>
                      <a:ext uri="{FF2B5EF4-FFF2-40B4-BE49-F238E27FC236}">
                        <a16:creationId xmlns:a16="http://schemas.microsoft.com/office/drawing/2014/main" id="{5812EF3A-344F-074C-AE15-000801BFC69E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5" name="Pentagon 374">
                    <a:extLst>
                      <a:ext uri="{FF2B5EF4-FFF2-40B4-BE49-F238E27FC236}">
                        <a16:creationId xmlns:a16="http://schemas.microsoft.com/office/drawing/2014/main" id="{E597DC1B-1B01-1A40-BFD2-3113921152FB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314154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376" name="Elbow Connector 375">
                    <a:extLst>
                      <a:ext uri="{FF2B5EF4-FFF2-40B4-BE49-F238E27FC236}">
                        <a16:creationId xmlns:a16="http://schemas.microsoft.com/office/drawing/2014/main" id="{EEED5199-D0DC-9D4B-B03F-D20C5848A527}"/>
                      </a:ext>
                    </a:extLst>
                  </p:cNvPr>
                  <p:cNvCxnSpPr>
                    <a:cxnSpLocks/>
                    <a:stCxn id="374" idx="3"/>
                    <a:endCxn id="375" idx="3"/>
                  </p:cNvCxnSpPr>
                  <p:nvPr/>
                </p:nvCxnSpPr>
                <p:spPr>
                  <a:xfrm flipV="1">
                    <a:off x="1204651" y="3985294"/>
                    <a:ext cx="109503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27" name="Group 326">
                  <a:extLst>
                    <a:ext uri="{FF2B5EF4-FFF2-40B4-BE49-F238E27FC236}">
                      <a16:creationId xmlns:a16="http://schemas.microsoft.com/office/drawing/2014/main" id="{B98BA794-CC09-0743-A514-6E7ED0A1D33C}"/>
                    </a:ext>
                  </a:extLst>
                </p:cNvPr>
                <p:cNvGrpSpPr/>
                <p:nvPr/>
              </p:nvGrpSpPr>
              <p:grpSpPr>
                <a:xfrm>
                  <a:off x="6748780" y="4600427"/>
                  <a:ext cx="1554333" cy="126000"/>
                  <a:chOff x="628651" y="3922295"/>
                  <a:chExt cx="1554333" cy="126000"/>
                </a:xfrm>
              </p:grpSpPr>
              <p:sp>
                <p:nvSpPr>
                  <p:cNvPr id="371" name="Pentagon 370">
                    <a:extLst>
                      <a:ext uri="{FF2B5EF4-FFF2-40B4-BE49-F238E27FC236}">
                        <a16:creationId xmlns:a16="http://schemas.microsoft.com/office/drawing/2014/main" id="{F8412D98-89E4-D046-A78C-5E3EB0575813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2" name="Pentagon 371">
                    <a:extLst>
                      <a:ext uri="{FF2B5EF4-FFF2-40B4-BE49-F238E27FC236}">
                        <a16:creationId xmlns:a16="http://schemas.microsoft.com/office/drawing/2014/main" id="{9AA9A887-39DB-754B-B5B2-13CD053A27E6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606984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373" name="Elbow Connector 372">
                    <a:extLst>
                      <a:ext uri="{FF2B5EF4-FFF2-40B4-BE49-F238E27FC236}">
                        <a16:creationId xmlns:a16="http://schemas.microsoft.com/office/drawing/2014/main" id="{CB98BCB5-7C9E-A747-A7F5-7CA1878423E5}"/>
                      </a:ext>
                    </a:extLst>
                  </p:cNvPr>
                  <p:cNvCxnSpPr>
                    <a:cxnSpLocks/>
                    <a:stCxn id="371" idx="3"/>
                    <a:endCxn id="372" idx="3"/>
                  </p:cNvCxnSpPr>
                  <p:nvPr/>
                </p:nvCxnSpPr>
                <p:spPr>
                  <a:xfrm flipV="1">
                    <a:off x="1204651" y="3985294"/>
                    <a:ext cx="402333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28" name="Group 327">
                  <a:extLst>
                    <a:ext uri="{FF2B5EF4-FFF2-40B4-BE49-F238E27FC236}">
                      <a16:creationId xmlns:a16="http://schemas.microsoft.com/office/drawing/2014/main" id="{9C0DE5CB-F5A1-DD4B-8A06-0C29496DA9C3}"/>
                    </a:ext>
                  </a:extLst>
                </p:cNvPr>
                <p:cNvGrpSpPr/>
                <p:nvPr/>
              </p:nvGrpSpPr>
              <p:grpSpPr>
                <a:xfrm>
                  <a:off x="4083637" y="2886438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368" name="Pentagon 367">
                    <a:extLst>
                      <a:ext uri="{FF2B5EF4-FFF2-40B4-BE49-F238E27FC236}">
                        <a16:creationId xmlns:a16="http://schemas.microsoft.com/office/drawing/2014/main" id="{96BE5D14-79AC-624D-8C83-1B7A2025FB9C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69" name="Pentagon 368">
                    <a:extLst>
                      <a:ext uri="{FF2B5EF4-FFF2-40B4-BE49-F238E27FC236}">
                        <a16:creationId xmlns:a16="http://schemas.microsoft.com/office/drawing/2014/main" id="{17188BF0-7F11-7343-AC88-FBC11BFCDAB0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70" name="Elbow Connector 369">
                    <a:extLst>
                      <a:ext uri="{FF2B5EF4-FFF2-40B4-BE49-F238E27FC236}">
                        <a16:creationId xmlns:a16="http://schemas.microsoft.com/office/drawing/2014/main" id="{B95BE960-7893-BD4B-88F2-ABA8C2876F1C}"/>
                      </a:ext>
                    </a:extLst>
                  </p:cNvPr>
                  <p:cNvCxnSpPr>
                    <a:endCxn id="369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29" name="Group 328">
                  <a:extLst>
                    <a:ext uri="{FF2B5EF4-FFF2-40B4-BE49-F238E27FC236}">
                      <a16:creationId xmlns:a16="http://schemas.microsoft.com/office/drawing/2014/main" id="{4DEBC052-4DDB-7C4B-8BB6-779C2150C07E}"/>
                    </a:ext>
                  </a:extLst>
                </p:cNvPr>
                <p:cNvGrpSpPr/>
                <p:nvPr/>
              </p:nvGrpSpPr>
              <p:grpSpPr>
                <a:xfrm>
                  <a:off x="4014866" y="3092652"/>
                  <a:ext cx="1261503" cy="126000"/>
                  <a:chOff x="628651" y="3922295"/>
                  <a:chExt cx="1261503" cy="126000"/>
                </a:xfrm>
              </p:grpSpPr>
              <p:sp>
                <p:nvSpPr>
                  <p:cNvPr id="365" name="Pentagon 364">
                    <a:extLst>
                      <a:ext uri="{FF2B5EF4-FFF2-40B4-BE49-F238E27FC236}">
                        <a16:creationId xmlns:a16="http://schemas.microsoft.com/office/drawing/2014/main" id="{A045EE59-F316-D349-95D6-412D69782F79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66" name="Pentagon 365">
                    <a:extLst>
                      <a:ext uri="{FF2B5EF4-FFF2-40B4-BE49-F238E27FC236}">
                        <a16:creationId xmlns:a16="http://schemas.microsoft.com/office/drawing/2014/main" id="{913A5C65-15ED-854F-BAC5-EAA5A8FC72DF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314154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367" name="Elbow Connector 366">
                    <a:extLst>
                      <a:ext uri="{FF2B5EF4-FFF2-40B4-BE49-F238E27FC236}">
                        <a16:creationId xmlns:a16="http://schemas.microsoft.com/office/drawing/2014/main" id="{54567D3F-446B-8445-95FC-32A6AD95A943}"/>
                      </a:ext>
                    </a:extLst>
                  </p:cNvPr>
                  <p:cNvCxnSpPr>
                    <a:cxnSpLocks/>
                    <a:stCxn id="365" idx="3"/>
                    <a:endCxn id="366" idx="3"/>
                  </p:cNvCxnSpPr>
                  <p:nvPr/>
                </p:nvCxnSpPr>
                <p:spPr>
                  <a:xfrm flipV="1">
                    <a:off x="1204651" y="3985294"/>
                    <a:ext cx="109503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0" name="Group 329">
                  <a:extLst>
                    <a:ext uri="{FF2B5EF4-FFF2-40B4-BE49-F238E27FC236}">
                      <a16:creationId xmlns:a16="http://schemas.microsoft.com/office/drawing/2014/main" id="{A2B5C31A-3D50-F24A-AFA5-047FAE465513}"/>
                    </a:ext>
                  </a:extLst>
                </p:cNvPr>
                <p:cNvGrpSpPr/>
                <p:nvPr/>
              </p:nvGrpSpPr>
              <p:grpSpPr>
                <a:xfrm>
                  <a:off x="4306841" y="3468477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362" name="Pentagon 361">
                    <a:extLst>
                      <a:ext uri="{FF2B5EF4-FFF2-40B4-BE49-F238E27FC236}">
                        <a16:creationId xmlns:a16="http://schemas.microsoft.com/office/drawing/2014/main" id="{27B50112-4A20-0B46-800A-77D572510BA1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63" name="Pentagon 362">
                    <a:extLst>
                      <a:ext uri="{FF2B5EF4-FFF2-40B4-BE49-F238E27FC236}">
                        <a16:creationId xmlns:a16="http://schemas.microsoft.com/office/drawing/2014/main" id="{49D1F9D2-E138-BD4A-AE28-832DBCDF1D6E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64" name="Elbow Connector 363">
                    <a:extLst>
                      <a:ext uri="{FF2B5EF4-FFF2-40B4-BE49-F238E27FC236}">
                        <a16:creationId xmlns:a16="http://schemas.microsoft.com/office/drawing/2014/main" id="{A769BD3F-2305-AE49-8F46-577F8007D95D}"/>
                      </a:ext>
                    </a:extLst>
                  </p:cNvPr>
                  <p:cNvCxnSpPr>
                    <a:endCxn id="363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1" name="Group 330">
                  <a:extLst>
                    <a:ext uri="{FF2B5EF4-FFF2-40B4-BE49-F238E27FC236}">
                      <a16:creationId xmlns:a16="http://schemas.microsoft.com/office/drawing/2014/main" id="{D05195EE-BF6F-3E4C-9B3B-DF81569800EB}"/>
                    </a:ext>
                  </a:extLst>
                </p:cNvPr>
                <p:cNvGrpSpPr/>
                <p:nvPr/>
              </p:nvGrpSpPr>
              <p:grpSpPr>
                <a:xfrm>
                  <a:off x="4649317" y="3658948"/>
                  <a:ext cx="1461015" cy="126000"/>
                  <a:chOff x="628651" y="3922295"/>
                  <a:chExt cx="1461015" cy="126000"/>
                </a:xfrm>
              </p:grpSpPr>
              <p:sp>
                <p:nvSpPr>
                  <p:cNvPr id="359" name="Pentagon 358">
                    <a:extLst>
                      <a:ext uri="{FF2B5EF4-FFF2-40B4-BE49-F238E27FC236}">
                        <a16:creationId xmlns:a16="http://schemas.microsoft.com/office/drawing/2014/main" id="{B4755398-B41D-BD41-A945-0A54AF5CF669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60" name="Pentagon 359">
                    <a:extLst>
                      <a:ext uri="{FF2B5EF4-FFF2-40B4-BE49-F238E27FC236}">
                        <a16:creationId xmlns:a16="http://schemas.microsoft.com/office/drawing/2014/main" id="{1EC62CA4-2CF0-8443-BA55-89C030BFCC37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513666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361" name="Elbow Connector 360">
                    <a:extLst>
                      <a:ext uri="{FF2B5EF4-FFF2-40B4-BE49-F238E27FC236}">
                        <a16:creationId xmlns:a16="http://schemas.microsoft.com/office/drawing/2014/main" id="{BB786470-36E0-CD4E-90E6-7E95BBB8345D}"/>
                      </a:ext>
                    </a:extLst>
                  </p:cNvPr>
                  <p:cNvCxnSpPr>
                    <a:cxnSpLocks/>
                    <a:stCxn id="359" idx="3"/>
                    <a:endCxn id="360" idx="3"/>
                  </p:cNvCxnSpPr>
                  <p:nvPr/>
                </p:nvCxnSpPr>
                <p:spPr>
                  <a:xfrm flipV="1">
                    <a:off x="1204651" y="3985294"/>
                    <a:ext cx="3090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2" name="Group 331">
                  <a:extLst>
                    <a:ext uri="{FF2B5EF4-FFF2-40B4-BE49-F238E27FC236}">
                      <a16:creationId xmlns:a16="http://schemas.microsoft.com/office/drawing/2014/main" id="{C20EACE1-474F-BB40-9C9E-45EEED8034C6}"/>
                    </a:ext>
                  </a:extLst>
                </p:cNvPr>
                <p:cNvGrpSpPr/>
                <p:nvPr/>
              </p:nvGrpSpPr>
              <p:grpSpPr>
                <a:xfrm>
                  <a:off x="5409280" y="3093869"/>
                  <a:ext cx="1957215" cy="126000"/>
                  <a:chOff x="1003627" y="5032563"/>
                  <a:chExt cx="1957215" cy="126000"/>
                </a:xfrm>
              </p:grpSpPr>
              <p:grpSp>
                <p:nvGrpSpPr>
                  <p:cNvPr id="355" name="Group 354">
                    <a:extLst>
                      <a:ext uri="{FF2B5EF4-FFF2-40B4-BE49-F238E27FC236}">
                        <a16:creationId xmlns:a16="http://schemas.microsoft.com/office/drawing/2014/main" id="{B99FCA2F-781B-2D43-80E0-D967CAF35548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2563"/>
                    <a:ext cx="1957215" cy="126000"/>
                    <a:chOff x="628651" y="3922295"/>
                    <a:chExt cx="1957215" cy="126000"/>
                  </a:xfrm>
                </p:grpSpPr>
                <p:sp>
                  <p:nvSpPr>
                    <p:cNvPr id="357" name="Pentagon 356">
                      <a:extLst>
                        <a:ext uri="{FF2B5EF4-FFF2-40B4-BE49-F238E27FC236}">
                          <a16:creationId xmlns:a16="http://schemas.microsoft.com/office/drawing/2014/main" id="{67F7F767-27AC-E741-990E-2CAD38E16A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58" name="Pentagon 357">
                      <a:extLst>
                        <a:ext uri="{FF2B5EF4-FFF2-40B4-BE49-F238E27FC236}">
                          <a16:creationId xmlns:a16="http://schemas.microsoft.com/office/drawing/2014/main" id="{78BC990B-A442-F84E-9ECB-DAAA956CCE95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2009866" y="3922295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356" name="Elbow Connector 355">
                    <a:extLst>
                      <a:ext uri="{FF2B5EF4-FFF2-40B4-BE49-F238E27FC236}">
                        <a16:creationId xmlns:a16="http://schemas.microsoft.com/office/drawing/2014/main" id="{7AA331B0-E61E-8D4B-AFA5-D00E5F2CA2D4}"/>
                      </a:ext>
                    </a:extLst>
                  </p:cNvPr>
                  <p:cNvCxnSpPr>
                    <a:cxnSpLocks/>
                    <a:stCxn id="357" idx="3"/>
                    <a:endCxn id="358" idx="3"/>
                  </p:cNvCxnSpPr>
                  <p:nvPr/>
                </p:nvCxnSpPr>
                <p:spPr>
                  <a:xfrm flipV="1">
                    <a:off x="1579627" y="5095562"/>
                    <a:ext cx="8052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3" name="Group 332">
                  <a:extLst>
                    <a:ext uri="{FF2B5EF4-FFF2-40B4-BE49-F238E27FC236}">
                      <a16:creationId xmlns:a16="http://schemas.microsoft.com/office/drawing/2014/main" id="{731E1904-214C-264B-ACAE-BD82EEC33C28}"/>
                    </a:ext>
                  </a:extLst>
                </p:cNvPr>
                <p:cNvGrpSpPr/>
                <p:nvPr/>
              </p:nvGrpSpPr>
              <p:grpSpPr>
                <a:xfrm>
                  <a:off x="6218719" y="3649235"/>
                  <a:ext cx="1957215" cy="126000"/>
                  <a:chOff x="1003627" y="5032563"/>
                  <a:chExt cx="1957215" cy="126000"/>
                </a:xfrm>
              </p:grpSpPr>
              <p:grpSp>
                <p:nvGrpSpPr>
                  <p:cNvPr id="351" name="Group 350">
                    <a:extLst>
                      <a:ext uri="{FF2B5EF4-FFF2-40B4-BE49-F238E27FC236}">
                        <a16:creationId xmlns:a16="http://schemas.microsoft.com/office/drawing/2014/main" id="{7A9E4BF0-5F45-194A-8567-AD2034C96525}"/>
                      </a:ext>
                    </a:extLst>
                  </p:cNvPr>
                  <p:cNvGrpSpPr/>
                  <p:nvPr/>
                </p:nvGrpSpPr>
                <p:grpSpPr>
                  <a:xfrm>
                    <a:off x="1003627" y="5032563"/>
                    <a:ext cx="1957215" cy="126000"/>
                    <a:chOff x="628651" y="3922295"/>
                    <a:chExt cx="1957215" cy="126000"/>
                  </a:xfrm>
                </p:grpSpPr>
                <p:sp>
                  <p:nvSpPr>
                    <p:cNvPr id="353" name="Pentagon 352">
                      <a:extLst>
                        <a:ext uri="{FF2B5EF4-FFF2-40B4-BE49-F238E27FC236}">
                          <a16:creationId xmlns:a16="http://schemas.microsoft.com/office/drawing/2014/main" id="{503113C7-9484-574A-9D97-54AD3F33CF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651" y="3922296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54" name="Pentagon 353">
                      <a:extLst>
                        <a:ext uri="{FF2B5EF4-FFF2-40B4-BE49-F238E27FC236}">
                          <a16:creationId xmlns:a16="http://schemas.microsoft.com/office/drawing/2014/main" id="{A6A65E47-E191-5F47-99A7-1833DCF9AE9E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2009866" y="3922295"/>
                      <a:ext cx="576000" cy="125999"/>
                    </a:xfrm>
                    <a:prstGeom prst="homePlat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352" name="Elbow Connector 351">
                    <a:extLst>
                      <a:ext uri="{FF2B5EF4-FFF2-40B4-BE49-F238E27FC236}">
                        <a16:creationId xmlns:a16="http://schemas.microsoft.com/office/drawing/2014/main" id="{5FC45333-A747-124A-827B-BBD32A65F8FE}"/>
                      </a:ext>
                    </a:extLst>
                  </p:cNvPr>
                  <p:cNvCxnSpPr>
                    <a:cxnSpLocks/>
                    <a:stCxn id="353" idx="3"/>
                    <a:endCxn id="354" idx="3"/>
                  </p:cNvCxnSpPr>
                  <p:nvPr/>
                </p:nvCxnSpPr>
                <p:spPr>
                  <a:xfrm flipV="1">
                    <a:off x="1579627" y="5095562"/>
                    <a:ext cx="805215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4" name="Group 333">
                  <a:extLst>
                    <a:ext uri="{FF2B5EF4-FFF2-40B4-BE49-F238E27FC236}">
                      <a16:creationId xmlns:a16="http://schemas.microsoft.com/office/drawing/2014/main" id="{2966F7BB-8B21-1445-B265-06C8D0ED7D07}"/>
                    </a:ext>
                  </a:extLst>
                </p:cNvPr>
                <p:cNvGrpSpPr/>
                <p:nvPr/>
              </p:nvGrpSpPr>
              <p:grpSpPr>
                <a:xfrm>
                  <a:off x="6864733" y="4034734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348" name="Pentagon 347">
                    <a:extLst>
                      <a:ext uri="{FF2B5EF4-FFF2-40B4-BE49-F238E27FC236}">
                        <a16:creationId xmlns:a16="http://schemas.microsoft.com/office/drawing/2014/main" id="{CE9BF2D9-387E-C34E-B6B5-7B67AF63279D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49" name="Pentagon 348">
                    <a:extLst>
                      <a:ext uri="{FF2B5EF4-FFF2-40B4-BE49-F238E27FC236}">
                        <a16:creationId xmlns:a16="http://schemas.microsoft.com/office/drawing/2014/main" id="{922784EE-E414-6041-AA3A-0875959D909E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50" name="Elbow Connector 349">
                    <a:extLst>
                      <a:ext uri="{FF2B5EF4-FFF2-40B4-BE49-F238E27FC236}">
                        <a16:creationId xmlns:a16="http://schemas.microsoft.com/office/drawing/2014/main" id="{50E6FA97-9598-9743-9FB2-5C51F365885D}"/>
                      </a:ext>
                    </a:extLst>
                  </p:cNvPr>
                  <p:cNvCxnSpPr>
                    <a:endCxn id="349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5" name="Group 334">
                  <a:extLst>
                    <a:ext uri="{FF2B5EF4-FFF2-40B4-BE49-F238E27FC236}">
                      <a16:creationId xmlns:a16="http://schemas.microsoft.com/office/drawing/2014/main" id="{7DDDE9C9-1CFD-6B47-A0E9-406ED81448C4}"/>
                    </a:ext>
                  </a:extLst>
                </p:cNvPr>
                <p:cNvGrpSpPr/>
                <p:nvPr/>
              </p:nvGrpSpPr>
              <p:grpSpPr>
                <a:xfrm>
                  <a:off x="6050012" y="3293660"/>
                  <a:ext cx="1727021" cy="126000"/>
                  <a:chOff x="628651" y="3922295"/>
                  <a:chExt cx="1727021" cy="126000"/>
                </a:xfrm>
              </p:grpSpPr>
              <p:sp>
                <p:nvSpPr>
                  <p:cNvPr id="345" name="Pentagon 344">
                    <a:extLst>
                      <a:ext uri="{FF2B5EF4-FFF2-40B4-BE49-F238E27FC236}">
                        <a16:creationId xmlns:a16="http://schemas.microsoft.com/office/drawing/2014/main" id="{208ADF71-299D-474A-8F78-5B57F517A149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46" name="Pentagon 345">
                    <a:extLst>
                      <a:ext uri="{FF2B5EF4-FFF2-40B4-BE49-F238E27FC236}">
                        <a16:creationId xmlns:a16="http://schemas.microsoft.com/office/drawing/2014/main" id="{1C8C5F82-F3B7-104C-B63F-1006EB88F9E4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779672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47" name="Elbow Connector 346">
                    <a:extLst>
                      <a:ext uri="{FF2B5EF4-FFF2-40B4-BE49-F238E27FC236}">
                        <a16:creationId xmlns:a16="http://schemas.microsoft.com/office/drawing/2014/main" id="{6E860A2F-5E26-4C43-94E4-7DC76DB2FF58}"/>
                      </a:ext>
                    </a:extLst>
                  </p:cNvPr>
                  <p:cNvCxnSpPr>
                    <a:endCxn id="346" idx="3"/>
                  </p:cNvCxnSpPr>
                  <p:nvPr/>
                </p:nvCxnSpPr>
                <p:spPr>
                  <a:xfrm flipV="1">
                    <a:off x="1204651" y="3985294"/>
                    <a:ext cx="575021" cy="1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6" name="Group 335">
                  <a:extLst>
                    <a:ext uri="{FF2B5EF4-FFF2-40B4-BE49-F238E27FC236}">
                      <a16:creationId xmlns:a16="http://schemas.microsoft.com/office/drawing/2014/main" id="{8E6BA97C-5108-3F43-BD27-78F5198BD20C}"/>
                    </a:ext>
                  </a:extLst>
                </p:cNvPr>
                <p:cNvGrpSpPr/>
                <p:nvPr/>
              </p:nvGrpSpPr>
              <p:grpSpPr>
                <a:xfrm>
                  <a:off x="6155352" y="3466972"/>
                  <a:ext cx="1261503" cy="126000"/>
                  <a:chOff x="628651" y="3922295"/>
                  <a:chExt cx="1261503" cy="126000"/>
                </a:xfrm>
              </p:grpSpPr>
              <p:sp>
                <p:nvSpPr>
                  <p:cNvPr id="342" name="Pentagon 341">
                    <a:extLst>
                      <a:ext uri="{FF2B5EF4-FFF2-40B4-BE49-F238E27FC236}">
                        <a16:creationId xmlns:a16="http://schemas.microsoft.com/office/drawing/2014/main" id="{4C286588-34CC-B942-855A-A3C4E0F3B3FE}"/>
                      </a:ext>
                    </a:extLst>
                  </p:cNvPr>
                  <p:cNvSpPr/>
                  <p:nvPr/>
                </p:nvSpPr>
                <p:spPr>
                  <a:xfrm>
                    <a:off x="628651" y="3922296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43" name="Pentagon 342">
                    <a:extLst>
                      <a:ext uri="{FF2B5EF4-FFF2-40B4-BE49-F238E27FC236}">
                        <a16:creationId xmlns:a16="http://schemas.microsoft.com/office/drawing/2014/main" id="{15C63E9B-19D4-7347-8A82-5A3441F22AA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314154" y="3922295"/>
                    <a:ext cx="576000" cy="125999"/>
                  </a:xfrm>
                  <a:prstGeom prst="homePlate">
                    <a:avLst/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344" name="Elbow Connector 343">
                    <a:extLst>
                      <a:ext uri="{FF2B5EF4-FFF2-40B4-BE49-F238E27FC236}">
                        <a16:creationId xmlns:a16="http://schemas.microsoft.com/office/drawing/2014/main" id="{832521DA-150D-834B-B13C-432B0E7995A0}"/>
                      </a:ext>
                    </a:extLst>
                  </p:cNvPr>
                  <p:cNvCxnSpPr>
                    <a:cxnSpLocks/>
                    <a:stCxn id="342" idx="3"/>
                    <a:endCxn id="343" idx="3"/>
                  </p:cNvCxnSpPr>
                  <p:nvPr/>
                </p:nvCxnSpPr>
                <p:spPr>
                  <a:xfrm flipV="1">
                    <a:off x="1204651" y="3985294"/>
                    <a:ext cx="109503" cy="2"/>
                  </a:xfrm>
                  <a:prstGeom prst="bentConnector3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37" name="Pentagon 336">
                  <a:extLst>
                    <a:ext uri="{FF2B5EF4-FFF2-40B4-BE49-F238E27FC236}">
                      <a16:creationId xmlns:a16="http://schemas.microsoft.com/office/drawing/2014/main" id="{04ACCABE-90CF-2348-A7E8-778E1B129C89}"/>
                    </a:ext>
                  </a:extLst>
                </p:cNvPr>
                <p:cNvSpPr/>
                <p:nvPr/>
              </p:nvSpPr>
              <p:spPr>
                <a:xfrm>
                  <a:off x="6169837" y="4806230"/>
                  <a:ext cx="288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8" name="Pentagon 337">
                  <a:extLst>
                    <a:ext uri="{FF2B5EF4-FFF2-40B4-BE49-F238E27FC236}">
                      <a16:creationId xmlns:a16="http://schemas.microsoft.com/office/drawing/2014/main" id="{1E145456-DCE1-A64E-A766-DA6E7D79EC18}"/>
                    </a:ext>
                  </a:extLst>
                </p:cNvPr>
                <p:cNvSpPr/>
                <p:nvPr/>
              </p:nvSpPr>
              <p:spPr>
                <a:xfrm rot="10800000">
                  <a:off x="6823746" y="4806230"/>
                  <a:ext cx="576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39" name="Elbow Connector 338">
                  <a:extLst>
                    <a:ext uri="{FF2B5EF4-FFF2-40B4-BE49-F238E27FC236}">
                      <a16:creationId xmlns:a16="http://schemas.microsoft.com/office/drawing/2014/main" id="{C8AD791D-A2AB-CF46-A7DC-99CC27607154}"/>
                    </a:ext>
                  </a:extLst>
                </p:cNvPr>
                <p:cNvCxnSpPr>
                  <a:cxnSpLocks/>
                  <a:stCxn id="337" idx="3"/>
                  <a:endCxn id="338" idx="3"/>
                </p:cNvCxnSpPr>
                <p:nvPr/>
              </p:nvCxnSpPr>
              <p:spPr>
                <a:xfrm flipV="1">
                  <a:off x="6457837" y="4869229"/>
                  <a:ext cx="365909" cy="1"/>
                </a:xfrm>
                <a:prstGeom prst="bentConnector3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40" name="Pentagon 339">
                  <a:extLst>
                    <a:ext uri="{FF2B5EF4-FFF2-40B4-BE49-F238E27FC236}">
                      <a16:creationId xmlns:a16="http://schemas.microsoft.com/office/drawing/2014/main" id="{12ABF5A6-EF93-1846-BD15-C5EE244ED3F7}"/>
                    </a:ext>
                  </a:extLst>
                </p:cNvPr>
                <p:cNvSpPr/>
                <p:nvPr/>
              </p:nvSpPr>
              <p:spPr>
                <a:xfrm>
                  <a:off x="3636926" y="4806230"/>
                  <a:ext cx="288000" cy="125999"/>
                </a:xfrm>
                <a:prstGeom prst="homePlate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41" name="Straight Connector 340">
                  <a:extLst>
                    <a:ext uri="{FF2B5EF4-FFF2-40B4-BE49-F238E27FC236}">
                      <a16:creationId xmlns:a16="http://schemas.microsoft.com/office/drawing/2014/main" id="{7EF0703A-BB95-144D-ACDD-AAE3D86CDEAF}"/>
                    </a:ext>
                  </a:extLst>
                </p:cNvPr>
                <p:cNvCxnSpPr>
                  <a:stCxn id="340" idx="3"/>
                  <a:endCxn id="337" idx="1"/>
                </p:cNvCxnSpPr>
                <p:nvPr/>
              </p:nvCxnSpPr>
              <p:spPr>
                <a:xfrm>
                  <a:off x="3924926" y="4869230"/>
                  <a:ext cx="2244911" cy="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1492554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33380-8382-654F-B13F-14F5DB4F7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Detecting CNVs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37E08-5528-0244-83C8-F7421F267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Read Counts (RC)</a:t>
            </a:r>
          </a:p>
        </p:txBody>
      </p: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DCB90E32-1AAB-D342-948E-6B4EF7A231B0}"/>
              </a:ext>
            </a:extLst>
          </p:cNvPr>
          <p:cNvGrpSpPr/>
          <p:nvPr/>
        </p:nvGrpSpPr>
        <p:grpSpPr>
          <a:xfrm>
            <a:off x="374400" y="2205750"/>
            <a:ext cx="8276170" cy="308418"/>
            <a:chOff x="628650" y="3481040"/>
            <a:chExt cx="8276170" cy="308418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252517F-7E23-9044-A58E-2EC30B4B2A3B}"/>
                </a:ext>
              </a:extLst>
            </p:cNvPr>
            <p:cNvCxnSpPr>
              <a:cxnSpLocks/>
            </p:cNvCxnSpPr>
            <p:nvPr/>
          </p:nvCxnSpPr>
          <p:spPr>
            <a:xfrm>
              <a:off x="628650" y="3767640"/>
              <a:ext cx="8249536" cy="0"/>
            </a:xfrm>
            <a:prstGeom prst="line">
              <a:avLst/>
            </a:prstGeom>
            <a:ln>
              <a:solidFill>
                <a:srgbClr val="193B68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6597602-BCFC-F04B-9E39-657B22F52DEA}"/>
                </a:ext>
              </a:extLst>
            </p:cNvPr>
            <p:cNvSpPr txBox="1"/>
            <p:nvPr/>
          </p:nvSpPr>
          <p:spPr>
            <a:xfrm>
              <a:off x="7220399" y="3481040"/>
              <a:ext cx="1684421" cy="30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rgbClr val="193B68"/>
                  </a:solidFill>
                </a:rPr>
                <a:t>Reference genome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12D4BE5-82A1-4B46-A71C-D8E04CBDD71E}"/>
              </a:ext>
            </a:extLst>
          </p:cNvPr>
          <p:cNvGrpSpPr/>
          <p:nvPr/>
        </p:nvGrpSpPr>
        <p:grpSpPr>
          <a:xfrm>
            <a:off x="466973" y="2731664"/>
            <a:ext cx="1261503" cy="126000"/>
            <a:chOff x="628651" y="3922295"/>
            <a:chExt cx="1261503" cy="126000"/>
          </a:xfrm>
        </p:grpSpPr>
        <p:sp>
          <p:nvSpPr>
            <p:cNvPr id="11" name="Pentagon 10">
              <a:extLst>
                <a:ext uri="{FF2B5EF4-FFF2-40B4-BE49-F238E27FC236}">
                  <a16:creationId xmlns:a16="http://schemas.microsoft.com/office/drawing/2014/main" id="{6EE9C80A-8D27-E847-903C-55D13EE2B4D1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Pentagon 12">
              <a:extLst>
                <a:ext uri="{FF2B5EF4-FFF2-40B4-BE49-F238E27FC236}">
                  <a16:creationId xmlns:a16="http://schemas.microsoft.com/office/drawing/2014/main" id="{FE861D92-8DDB-354E-834B-37F87943CC89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5" name="Elbow Connector 14">
              <a:extLst>
                <a:ext uri="{FF2B5EF4-FFF2-40B4-BE49-F238E27FC236}">
                  <a16:creationId xmlns:a16="http://schemas.microsoft.com/office/drawing/2014/main" id="{0DE4741D-55AF-6C44-95DF-12D021227583}"/>
                </a:ext>
              </a:extLst>
            </p:cNvPr>
            <p:cNvCxnSpPr>
              <a:cxnSpLocks/>
              <a:stCxn id="11" idx="3"/>
              <a:endCxn id="13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DDAD9A5-DF45-4143-BB68-4DB73EFEE848}"/>
              </a:ext>
            </a:extLst>
          </p:cNvPr>
          <p:cNvGrpSpPr/>
          <p:nvPr/>
        </p:nvGrpSpPr>
        <p:grpSpPr>
          <a:xfrm>
            <a:off x="618882" y="2905399"/>
            <a:ext cx="1461015" cy="126000"/>
            <a:chOff x="628651" y="3922295"/>
            <a:chExt cx="1461015" cy="126000"/>
          </a:xfrm>
        </p:grpSpPr>
        <p:sp>
          <p:nvSpPr>
            <p:cNvPr id="18" name="Pentagon 17">
              <a:extLst>
                <a:ext uri="{FF2B5EF4-FFF2-40B4-BE49-F238E27FC236}">
                  <a16:creationId xmlns:a16="http://schemas.microsoft.com/office/drawing/2014/main" id="{7FF24B15-AE14-AC43-A177-96A6F7F7CC8E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Pentagon 18">
              <a:extLst>
                <a:ext uri="{FF2B5EF4-FFF2-40B4-BE49-F238E27FC236}">
                  <a16:creationId xmlns:a16="http://schemas.microsoft.com/office/drawing/2014/main" id="{8A3F958B-850E-E048-8574-391FDCF3C7C4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AE2053EB-AF7D-FD4C-8031-2B6B14219A07}"/>
                </a:ext>
              </a:extLst>
            </p:cNvPr>
            <p:cNvCxnSpPr>
              <a:cxnSpLocks/>
              <a:stCxn id="18" idx="3"/>
              <a:endCxn id="19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9642D3A-AA29-0649-9A8E-2158030312D0}"/>
              </a:ext>
            </a:extLst>
          </p:cNvPr>
          <p:cNvGrpSpPr/>
          <p:nvPr/>
        </p:nvGrpSpPr>
        <p:grpSpPr>
          <a:xfrm>
            <a:off x="576965" y="3094396"/>
            <a:ext cx="1727021" cy="126000"/>
            <a:chOff x="628651" y="3922295"/>
            <a:chExt cx="1727021" cy="126000"/>
          </a:xfrm>
        </p:grpSpPr>
        <p:sp>
          <p:nvSpPr>
            <p:cNvPr id="22" name="Pentagon 21">
              <a:extLst>
                <a:ext uri="{FF2B5EF4-FFF2-40B4-BE49-F238E27FC236}">
                  <a16:creationId xmlns:a16="http://schemas.microsoft.com/office/drawing/2014/main" id="{4B50DDC4-0DF4-7143-B478-556D75350C10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Pentagon 22">
              <a:extLst>
                <a:ext uri="{FF2B5EF4-FFF2-40B4-BE49-F238E27FC236}">
                  <a16:creationId xmlns:a16="http://schemas.microsoft.com/office/drawing/2014/main" id="{98C05892-02B8-F942-8D9F-561947DE5BD0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Elbow Connector 23">
              <a:extLst>
                <a:ext uri="{FF2B5EF4-FFF2-40B4-BE49-F238E27FC236}">
                  <a16:creationId xmlns:a16="http://schemas.microsoft.com/office/drawing/2014/main" id="{E068F6A1-016A-4F44-981F-730DE41A7270}"/>
                </a:ext>
              </a:extLst>
            </p:cNvPr>
            <p:cNvCxnSpPr>
              <a:endCxn id="23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F21C9892-053B-ED42-8B40-C79219D13FFC}"/>
              </a:ext>
            </a:extLst>
          </p:cNvPr>
          <p:cNvGrpSpPr/>
          <p:nvPr/>
        </p:nvGrpSpPr>
        <p:grpSpPr>
          <a:xfrm>
            <a:off x="496143" y="3280382"/>
            <a:ext cx="1727021" cy="126000"/>
            <a:chOff x="628651" y="3922295"/>
            <a:chExt cx="1727021" cy="126000"/>
          </a:xfrm>
        </p:grpSpPr>
        <p:sp>
          <p:nvSpPr>
            <p:cNvPr id="71" name="Pentagon 70">
              <a:extLst>
                <a:ext uri="{FF2B5EF4-FFF2-40B4-BE49-F238E27FC236}">
                  <a16:creationId xmlns:a16="http://schemas.microsoft.com/office/drawing/2014/main" id="{A04F9F95-5B82-6347-9DBF-53F87F92E1C6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Pentagon 71">
              <a:extLst>
                <a:ext uri="{FF2B5EF4-FFF2-40B4-BE49-F238E27FC236}">
                  <a16:creationId xmlns:a16="http://schemas.microsoft.com/office/drawing/2014/main" id="{78AA3AA1-3620-6C4A-9880-94E8152C2AFB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Elbow Connector 72">
              <a:extLst>
                <a:ext uri="{FF2B5EF4-FFF2-40B4-BE49-F238E27FC236}">
                  <a16:creationId xmlns:a16="http://schemas.microsoft.com/office/drawing/2014/main" id="{7AE1A943-0CA3-9C41-BD0D-D1C2A5BC4D63}"/>
                </a:ext>
              </a:extLst>
            </p:cNvPr>
            <p:cNvCxnSpPr>
              <a:endCxn id="72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D88DA2EA-790D-0B46-8F77-A26C1D3AE104}"/>
              </a:ext>
            </a:extLst>
          </p:cNvPr>
          <p:cNvGrpSpPr/>
          <p:nvPr/>
        </p:nvGrpSpPr>
        <p:grpSpPr>
          <a:xfrm>
            <a:off x="641867" y="3462021"/>
            <a:ext cx="1727021" cy="126000"/>
            <a:chOff x="628651" y="3922295"/>
            <a:chExt cx="1727021" cy="126000"/>
          </a:xfrm>
        </p:grpSpPr>
        <p:sp>
          <p:nvSpPr>
            <p:cNvPr id="75" name="Pentagon 74">
              <a:extLst>
                <a:ext uri="{FF2B5EF4-FFF2-40B4-BE49-F238E27FC236}">
                  <a16:creationId xmlns:a16="http://schemas.microsoft.com/office/drawing/2014/main" id="{64243894-2925-B744-8474-CC2857D69B9A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Pentagon 75">
              <a:extLst>
                <a:ext uri="{FF2B5EF4-FFF2-40B4-BE49-F238E27FC236}">
                  <a16:creationId xmlns:a16="http://schemas.microsoft.com/office/drawing/2014/main" id="{C5A37F57-DAB8-F84E-BE96-27D75C87A675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Elbow Connector 76">
              <a:extLst>
                <a:ext uri="{FF2B5EF4-FFF2-40B4-BE49-F238E27FC236}">
                  <a16:creationId xmlns:a16="http://schemas.microsoft.com/office/drawing/2014/main" id="{97574432-20BF-A642-9100-7EFEE4C539D0}"/>
                </a:ext>
              </a:extLst>
            </p:cNvPr>
            <p:cNvCxnSpPr>
              <a:endCxn id="76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E4DA0B5A-BC87-044F-9945-B6D9B0E78EAD}"/>
              </a:ext>
            </a:extLst>
          </p:cNvPr>
          <p:cNvGrpSpPr/>
          <p:nvPr/>
        </p:nvGrpSpPr>
        <p:grpSpPr>
          <a:xfrm>
            <a:off x="752350" y="3651018"/>
            <a:ext cx="1727021" cy="126000"/>
            <a:chOff x="628651" y="3922295"/>
            <a:chExt cx="1727021" cy="126000"/>
          </a:xfrm>
        </p:grpSpPr>
        <p:sp>
          <p:nvSpPr>
            <p:cNvPr id="83" name="Pentagon 82">
              <a:extLst>
                <a:ext uri="{FF2B5EF4-FFF2-40B4-BE49-F238E27FC236}">
                  <a16:creationId xmlns:a16="http://schemas.microsoft.com/office/drawing/2014/main" id="{A123FDC2-4E33-A948-9174-0824F7D9DD10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Pentagon 83">
              <a:extLst>
                <a:ext uri="{FF2B5EF4-FFF2-40B4-BE49-F238E27FC236}">
                  <a16:creationId xmlns:a16="http://schemas.microsoft.com/office/drawing/2014/main" id="{D29E0116-99FE-324D-B074-97BBFB38C0C5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Elbow Connector 84">
              <a:extLst>
                <a:ext uri="{FF2B5EF4-FFF2-40B4-BE49-F238E27FC236}">
                  <a16:creationId xmlns:a16="http://schemas.microsoft.com/office/drawing/2014/main" id="{BAF18709-99B0-AC47-ACB1-71CF2E897766}"/>
                </a:ext>
              </a:extLst>
            </p:cNvPr>
            <p:cNvCxnSpPr>
              <a:endCxn id="84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F616F46B-736F-C540-A4EA-35B1FF69E80C}"/>
              </a:ext>
            </a:extLst>
          </p:cNvPr>
          <p:cNvGrpSpPr/>
          <p:nvPr/>
        </p:nvGrpSpPr>
        <p:grpSpPr>
          <a:xfrm>
            <a:off x="1099599" y="4030929"/>
            <a:ext cx="1727021" cy="126000"/>
            <a:chOff x="628651" y="3922295"/>
            <a:chExt cx="1727021" cy="126000"/>
          </a:xfrm>
        </p:grpSpPr>
        <p:sp>
          <p:nvSpPr>
            <p:cNvPr id="87" name="Pentagon 86">
              <a:extLst>
                <a:ext uri="{FF2B5EF4-FFF2-40B4-BE49-F238E27FC236}">
                  <a16:creationId xmlns:a16="http://schemas.microsoft.com/office/drawing/2014/main" id="{DC923261-B287-0048-90F4-188306B94AA0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Pentagon 87">
              <a:extLst>
                <a:ext uri="{FF2B5EF4-FFF2-40B4-BE49-F238E27FC236}">
                  <a16:creationId xmlns:a16="http://schemas.microsoft.com/office/drawing/2014/main" id="{A646F31C-55D4-394B-A20C-4494424490B2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Elbow Connector 88">
              <a:extLst>
                <a:ext uri="{FF2B5EF4-FFF2-40B4-BE49-F238E27FC236}">
                  <a16:creationId xmlns:a16="http://schemas.microsoft.com/office/drawing/2014/main" id="{6A257783-15B3-144D-8526-331E228FB8A1}"/>
                </a:ext>
              </a:extLst>
            </p:cNvPr>
            <p:cNvCxnSpPr>
              <a:endCxn id="88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BF32355-D3FC-8F47-BC22-3DB6B5A19BBB}"/>
              </a:ext>
            </a:extLst>
          </p:cNvPr>
          <p:cNvGrpSpPr/>
          <p:nvPr/>
        </p:nvGrpSpPr>
        <p:grpSpPr>
          <a:xfrm>
            <a:off x="841949" y="3841932"/>
            <a:ext cx="1957215" cy="126000"/>
            <a:chOff x="1003627" y="5032563"/>
            <a:chExt cx="1957215" cy="126000"/>
          </a:xfrm>
        </p:grpSpPr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A49AAEDF-6BE2-D646-ABB5-1C3FF7461EC5}"/>
                </a:ext>
              </a:extLst>
            </p:cNvPr>
            <p:cNvGrpSpPr/>
            <p:nvPr/>
          </p:nvGrpSpPr>
          <p:grpSpPr>
            <a:xfrm>
              <a:off x="1003627" y="5032563"/>
              <a:ext cx="1957215" cy="126000"/>
              <a:chOff x="628651" y="3922295"/>
              <a:chExt cx="1957215" cy="126000"/>
            </a:xfrm>
          </p:grpSpPr>
          <p:sp>
            <p:nvSpPr>
              <p:cNvPr id="79" name="Pentagon 78">
                <a:extLst>
                  <a:ext uri="{FF2B5EF4-FFF2-40B4-BE49-F238E27FC236}">
                    <a16:creationId xmlns:a16="http://schemas.microsoft.com/office/drawing/2014/main" id="{DA134E60-9966-EF42-8C68-7B1CAA712EEF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Pentagon 79">
                <a:extLst>
                  <a:ext uri="{FF2B5EF4-FFF2-40B4-BE49-F238E27FC236}">
                    <a16:creationId xmlns:a16="http://schemas.microsoft.com/office/drawing/2014/main" id="{44FD8D43-8348-D54F-8ACA-6DE54CB692F0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3" name="Elbow Connector 92">
              <a:extLst>
                <a:ext uri="{FF2B5EF4-FFF2-40B4-BE49-F238E27FC236}">
                  <a16:creationId xmlns:a16="http://schemas.microsoft.com/office/drawing/2014/main" id="{FB7EF977-17C9-E64B-8911-0B1C60BE2F51}"/>
                </a:ext>
              </a:extLst>
            </p:cNvPr>
            <p:cNvCxnSpPr>
              <a:cxnSpLocks/>
              <a:stCxn id="79" idx="3"/>
              <a:endCxn id="80" idx="3"/>
            </p:cNvCxnSpPr>
            <p:nvPr/>
          </p:nvCxnSpPr>
          <p:spPr>
            <a:xfrm flipV="1">
              <a:off x="1579627" y="5095562"/>
              <a:ext cx="8052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1BF7161A-2ED6-C646-98D6-74EF029FDDA8}"/>
              </a:ext>
            </a:extLst>
          </p:cNvPr>
          <p:cNvGrpSpPr/>
          <p:nvPr/>
        </p:nvGrpSpPr>
        <p:grpSpPr>
          <a:xfrm>
            <a:off x="906882" y="4224418"/>
            <a:ext cx="1727021" cy="126000"/>
            <a:chOff x="628651" y="3922295"/>
            <a:chExt cx="1727021" cy="126000"/>
          </a:xfrm>
        </p:grpSpPr>
        <p:sp>
          <p:nvSpPr>
            <p:cNvPr id="96" name="Pentagon 95">
              <a:extLst>
                <a:ext uri="{FF2B5EF4-FFF2-40B4-BE49-F238E27FC236}">
                  <a16:creationId xmlns:a16="http://schemas.microsoft.com/office/drawing/2014/main" id="{76A5AD48-88D4-E541-94E4-E41751B72125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Pentagon 96">
              <a:extLst>
                <a:ext uri="{FF2B5EF4-FFF2-40B4-BE49-F238E27FC236}">
                  <a16:creationId xmlns:a16="http://schemas.microsoft.com/office/drawing/2014/main" id="{D8ABBA88-9097-C442-8A00-28A94B8F1A28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Elbow Connector 97">
              <a:extLst>
                <a:ext uri="{FF2B5EF4-FFF2-40B4-BE49-F238E27FC236}">
                  <a16:creationId xmlns:a16="http://schemas.microsoft.com/office/drawing/2014/main" id="{DCBD24D0-4E82-514A-8E4A-04F22DC32C57}"/>
                </a:ext>
              </a:extLst>
            </p:cNvPr>
            <p:cNvCxnSpPr>
              <a:endCxn id="97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C8CBAE85-6D16-3340-A922-8BFDAEE2B743}"/>
              </a:ext>
            </a:extLst>
          </p:cNvPr>
          <p:cNvGrpSpPr/>
          <p:nvPr/>
        </p:nvGrpSpPr>
        <p:grpSpPr>
          <a:xfrm>
            <a:off x="1182522" y="4417389"/>
            <a:ext cx="1727021" cy="126000"/>
            <a:chOff x="628651" y="3922295"/>
            <a:chExt cx="1727021" cy="126000"/>
          </a:xfrm>
        </p:grpSpPr>
        <p:sp>
          <p:nvSpPr>
            <p:cNvPr id="100" name="Pentagon 99">
              <a:extLst>
                <a:ext uri="{FF2B5EF4-FFF2-40B4-BE49-F238E27FC236}">
                  <a16:creationId xmlns:a16="http://schemas.microsoft.com/office/drawing/2014/main" id="{0522073D-6A1B-3A40-AB2F-B071709EC1D6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Pentagon 100">
              <a:extLst>
                <a:ext uri="{FF2B5EF4-FFF2-40B4-BE49-F238E27FC236}">
                  <a16:creationId xmlns:a16="http://schemas.microsoft.com/office/drawing/2014/main" id="{54CE66A2-3CF8-A64B-8E87-C075A05A6DE3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Elbow Connector 101">
              <a:extLst>
                <a:ext uri="{FF2B5EF4-FFF2-40B4-BE49-F238E27FC236}">
                  <a16:creationId xmlns:a16="http://schemas.microsoft.com/office/drawing/2014/main" id="{241D62E2-8D7F-1A4A-85CC-983998262A92}"/>
                </a:ext>
              </a:extLst>
            </p:cNvPr>
            <p:cNvCxnSpPr>
              <a:endCxn id="101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D0EEBD14-EAA1-D840-B320-FE68E7EF6972}"/>
              </a:ext>
            </a:extLst>
          </p:cNvPr>
          <p:cNvGrpSpPr/>
          <p:nvPr/>
        </p:nvGrpSpPr>
        <p:grpSpPr>
          <a:xfrm>
            <a:off x="1691070" y="4608303"/>
            <a:ext cx="1461015" cy="126000"/>
            <a:chOff x="628651" y="3922295"/>
            <a:chExt cx="1461015" cy="126000"/>
          </a:xfrm>
        </p:grpSpPr>
        <p:sp>
          <p:nvSpPr>
            <p:cNvPr id="104" name="Pentagon 103">
              <a:extLst>
                <a:ext uri="{FF2B5EF4-FFF2-40B4-BE49-F238E27FC236}">
                  <a16:creationId xmlns:a16="http://schemas.microsoft.com/office/drawing/2014/main" id="{7C7FEC32-FFFB-8A4D-BCF4-E41DB96FA3BD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Pentagon 104">
              <a:extLst>
                <a:ext uri="{FF2B5EF4-FFF2-40B4-BE49-F238E27FC236}">
                  <a16:creationId xmlns:a16="http://schemas.microsoft.com/office/drawing/2014/main" id="{35BB352B-27A7-B54E-803F-82DB22F27343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6" name="Elbow Connector 105">
              <a:extLst>
                <a:ext uri="{FF2B5EF4-FFF2-40B4-BE49-F238E27FC236}">
                  <a16:creationId xmlns:a16="http://schemas.microsoft.com/office/drawing/2014/main" id="{FA4ABFAD-0E08-B24E-BDD7-ABF911DC7635}"/>
                </a:ext>
              </a:extLst>
            </p:cNvPr>
            <p:cNvCxnSpPr>
              <a:cxnSpLocks/>
              <a:stCxn id="104" idx="3"/>
              <a:endCxn id="105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F5E0764B-C07A-F045-9D51-0CDD57B36552}"/>
              </a:ext>
            </a:extLst>
          </p:cNvPr>
          <p:cNvGrpSpPr/>
          <p:nvPr/>
        </p:nvGrpSpPr>
        <p:grpSpPr>
          <a:xfrm>
            <a:off x="1905249" y="2723759"/>
            <a:ext cx="1957215" cy="126000"/>
            <a:chOff x="628651" y="3922295"/>
            <a:chExt cx="1957215" cy="126000"/>
          </a:xfrm>
        </p:grpSpPr>
        <p:sp>
          <p:nvSpPr>
            <p:cNvPr id="108" name="Pentagon 107">
              <a:extLst>
                <a:ext uri="{FF2B5EF4-FFF2-40B4-BE49-F238E27FC236}">
                  <a16:creationId xmlns:a16="http://schemas.microsoft.com/office/drawing/2014/main" id="{AC31912B-74DC-2C4B-B3E4-D91040EB61E5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Pentagon 108">
              <a:extLst>
                <a:ext uri="{FF2B5EF4-FFF2-40B4-BE49-F238E27FC236}">
                  <a16:creationId xmlns:a16="http://schemas.microsoft.com/office/drawing/2014/main" id="{C6E4A5AB-AAEA-4245-9B0C-3F778DD0B80F}"/>
                </a:ext>
              </a:extLst>
            </p:cNvPr>
            <p:cNvSpPr/>
            <p:nvPr/>
          </p:nvSpPr>
          <p:spPr>
            <a:xfrm rot="10800000">
              <a:off x="20098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A13D7278-1A19-F34D-8BD4-C1B3070712CA}"/>
              </a:ext>
            </a:extLst>
          </p:cNvPr>
          <p:cNvGrpSpPr/>
          <p:nvPr/>
        </p:nvGrpSpPr>
        <p:grpSpPr>
          <a:xfrm>
            <a:off x="2221444" y="2900908"/>
            <a:ext cx="1727021" cy="126000"/>
            <a:chOff x="628651" y="3922295"/>
            <a:chExt cx="1727021" cy="126000"/>
          </a:xfrm>
        </p:grpSpPr>
        <p:sp>
          <p:nvSpPr>
            <p:cNvPr id="111" name="Pentagon 110">
              <a:extLst>
                <a:ext uri="{FF2B5EF4-FFF2-40B4-BE49-F238E27FC236}">
                  <a16:creationId xmlns:a16="http://schemas.microsoft.com/office/drawing/2014/main" id="{FE52BA82-B4BA-094A-8795-8A0A40E20ADF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Pentagon 111">
              <a:extLst>
                <a:ext uri="{FF2B5EF4-FFF2-40B4-BE49-F238E27FC236}">
                  <a16:creationId xmlns:a16="http://schemas.microsoft.com/office/drawing/2014/main" id="{9D2ED536-AC25-0945-BFDF-1242ED62346E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3" name="Elbow Connector 112">
              <a:extLst>
                <a:ext uri="{FF2B5EF4-FFF2-40B4-BE49-F238E27FC236}">
                  <a16:creationId xmlns:a16="http://schemas.microsoft.com/office/drawing/2014/main" id="{DFB07A1C-4A8A-544D-9897-EF0132DC9E98}"/>
                </a:ext>
              </a:extLst>
            </p:cNvPr>
            <p:cNvCxnSpPr>
              <a:endCxn id="112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999F7A0E-5FD8-F541-9FDE-130C38B17647}"/>
              </a:ext>
            </a:extLst>
          </p:cNvPr>
          <p:cNvGrpSpPr/>
          <p:nvPr/>
        </p:nvGrpSpPr>
        <p:grpSpPr>
          <a:xfrm>
            <a:off x="2421577" y="3086008"/>
            <a:ext cx="1461015" cy="126000"/>
            <a:chOff x="628651" y="3922295"/>
            <a:chExt cx="1461015" cy="126000"/>
          </a:xfrm>
        </p:grpSpPr>
        <p:sp>
          <p:nvSpPr>
            <p:cNvPr id="115" name="Pentagon 114">
              <a:extLst>
                <a:ext uri="{FF2B5EF4-FFF2-40B4-BE49-F238E27FC236}">
                  <a16:creationId xmlns:a16="http://schemas.microsoft.com/office/drawing/2014/main" id="{612602FE-061E-9A4D-800B-0989A324B3E4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Pentagon 115">
              <a:extLst>
                <a:ext uri="{FF2B5EF4-FFF2-40B4-BE49-F238E27FC236}">
                  <a16:creationId xmlns:a16="http://schemas.microsoft.com/office/drawing/2014/main" id="{DD2914B0-9E42-354F-A066-E44393DB3562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17" name="Elbow Connector 116">
              <a:extLst>
                <a:ext uri="{FF2B5EF4-FFF2-40B4-BE49-F238E27FC236}">
                  <a16:creationId xmlns:a16="http://schemas.microsoft.com/office/drawing/2014/main" id="{11422173-92E0-E945-A662-4650B0B4677F}"/>
                </a:ext>
              </a:extLst>
            </p:cNvPr>
            <p:cNvCxnSpPr>
              <a:cxnSpLocks/>
              <a:stCxn id="115" idx="3"/>
              <a:endCxn id="116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B552D40E-08D2-624C-A04F-54996AEF3487}"/>
              </a:ext>
            </a:extLst>
          </p:cNvPr>
          <p:cNvGrpSpPr/>
          <p:nvPr/>
        </p:nvGrpSpPr>
        <p:grpSpPr>
          <a:xfrm>
            <a:off x="2333542" y="3299497"/>
            <a:ext cx="1727021" cy="126000"/>
            <a:chOff x="628651" y="3922295"/>
            <a:chExt cx="1727021" cy="126000"/>
          </a:xfrm>
        </p:grpSpPr>
        <p:sp>
          <p:nvSpPr>
            <p:cNvPr id="119" name="Pentagon 118">
              <a:extLst>
                <a:ext uri="{FF2B5EF4-FFF2-40B4-BE49-F238E27FC236}">
                  <a16:creationId xmlns:a16="http://schemas.microsoft.com/office/drawing/2014/main" id="{16582A9D-CB30-4F48-AFA4-40F212A56CBB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Pentagon 119">
              <a:extLst>
                <a:ext uri="{FF2B5EF4-FFF2-40B4-BE49-F238E27FC236}">
                  <a16:creationId xmlns:a16="http://schemas.microsoft.com/office/drawing/2014/main" id="{A81CE2B5-EF1D-C045-8F24-D172C1C8B61C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1" name="Elbow Connector 120">
              <a:extLst>
                <a:ext uri="{FF2B5EF4-FFF2-40B4-BE49-F238E27FC236}">
                  <a16:creationId xmlns:a16="http://schemas.microsoft.com/office/drawing/2014/main" id="{4A9BE625-82C3-D54D-B02C-5858B9E04D06}"/>
                </a:ext>
              </a:extLst>
            </p:cNvPr>
            <p:cNvCxnSpPr>
              <a:endCxn id="120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5E9EEC5-8FD1-2640-87D9-1F50F088340F}"/>
              </a:ext>
            </a:extLst>
          </p:cNvPr>
          <p:cNvGrpSpPr/>
          <p:nvPr/>
        </p:nvGrpSpPr>
        <p:grpSpPr>
          <a:xfrm>
            <a:off x="2483237" y="3460729"/>
            <a:ext cx="1727021" cy="126000"/>
            <a:chOff x="628651" y="3922295"/>
            <a:chExt cx="1727021" cy="126000"/>
          </a:xfrm>
        </p:grpSpPr>
        <p:sp>
          <p:nvSpPr>
            <p:cNvPr id="123" name="Pentagon 122">
              <a:extLst>
                <a:ext uri="{FF2B5EF4-FFF2-40B4-BE49-F238E27FC236}">
                  <a16:creationId xmlns:a16="http://schemas.microsoft.com/office/drawing/2014/main" id="{750635E6-1E17-DA47-9D71-6CC3D0F64209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Pentagon 123">
              <a:extLst>
                <a:ext uri="{FF2B5EF4-FFF2-40B4-BE49-F238E27FC236}">
                  <a16:creationId xmlns:a16="http://schemas.microsoft.com/office/drawing/2014/main" id="{3822610D-7F84-CD44-B5D7-C78657991992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5" name="Elbow Connector 124">
              <a:extLst>
                <a:ext uri="{FF2B5EF4-FFF2-40B4-BE49-F238E27FC236}">
                  <a16:creationId xmlns:a16="http://schemas.microsoft.com/office/drawing/2014/main" id="{1474F0BB-04E5-954A-AE57-F67CAEDF725F}"/>
                </a:ext>
              </a:extLst>
            </p:cNvPr>
            <p:cNvCxnSpPr>
              <a:endCxn id="124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FB1D11D1-1A61-F64B-8F22-6C80856FB518}"/>
              </a:ext>
            </a:extLst>
          </p:cNvPr>
          <p:cNvGrpSpPr/>
          <p:nvPr/>
        </p:nvGrpSpPr>
        <p:grpSpPr>
          <a:xfrm>
            <a:off x="2582920" y="3656208"/>
            <a:ext cx="1957215" cy="126000"/>
            <a:chOff x="1003627" y="5032563"/>
            <a:chExt cx="1957215" cy="126000"/>
          </a:xfrm>
        </p:grpSpPr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D48ED782-1EF2-954E-8C10-FDB7408E68BF}"/>
                </a:ext>
              </a:extLst>
            </p:cNvPr>
            <p:cNvGrpSpPr/>
            <p:nvPr/>
          </p:nvGrpSpPr>
          <p:grpSpPr>
            <a:xfrm>
              <a:off x="1003627" y="5032563"/>
              <a:ext cx="1957215" cy="126000"/>
              <a:chOff x="628651" y="3922295"/>
              <a:chExt cx="1957215" cy="126000"/>
            </a:xfrm>
          </p:grpSpPr>
          <p:sp>
            <p:nvSpPr>
              <p:cNvPr id="133" name="Pentagon 132">
                <a:extLst>
                  <a:ext uri="{FF2B5EF4-FFF2-40B4-BE49-F238E27FC236}">
                    <a16:creationId xmlns:a16="http://schemas.microsoft.com/office/drawing/2014/main" id="{8883EF30-E9B3-CC4E-ADA9-4946F0F0C1D7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Pentagon 133">
                <a:extLst>
                  <a:ext uri="{FF2B5EF4-FFF2-40B4-BE49-F238E27FC236}">
                    <a16:creationId xmlns:a16="http://schemas.microsoft.com/office/drawing/2014/main" id="{E3739766-B41E-0945-ACAA-F93858CED234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32" name="Elbow Connector 131">
              <a:extLst>
                <a:ext uri="{FF2B5EF4-FFF2-40B4-BE49-F238E27FC236}">
                  <a16:creationId xmlns:a16="http://schemas.microsoft.com/office/drawing/2014/main" id="{8C83AB8A-AA29-BD4A-9563-455C62EEF9AD}"/>
                </a:ext>
              </a:extLst>
            </p:cNvPr>
            <p:cNvCxnSpPr>
              <a:cxnSpLocks/>
              <a:stCxn id="133" idx="3"/>
              <a:endCxn id="134" idx="3"/>
            </p:cNvCxnSpPr>
            <p:nvPr/>
          </p:nvCxnSpPr>
          <p:spPr>
            <a:xfrm flipV="1">
              <a:off x="1579627" y="5095562"/>
              <a:ext cx="8052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3ECB170B-5EF8-1348-BF7D-26463008DED7}"/>
              </a:ext>
            </a:extLst>
          </p:cNvPr>
          <p:cNvGrpSpPr/>
          <p:nvPr/>
        </p:nvGrpSpPr>
        <p:grpSpPr>
          <a:xfrm>
            <a:off x="2898391" y="3836966"/>
            <a:ext cx="3978039" cy="127305"/>
            <a:chOff x="1003627" y="5031258"/>
            <a:chExt cx="3978039" cy="127305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53ADB64-19F1-BB4A-963E-ADF923D818A1}"/>
                </a:ext>
              </a:extLst>
            </p:cNvPr>
            <p:cNvGrpSpPr/>
            <p:nvPr/>
          </p:nvGrpSpPr>
          <p:grpSpPr>
            <a:xfrm>
              <a:off x="1003627" y="5031258"/>
              <a:ext cx="3978039" cy="127305"/>
              <a:chOff x="628651" y="3920990"/>
              <a:chExt cx="3978039" cy="127305"/>
            </a:xfrm>
          </p:grpSpPr>
          <p:sp>
            <p:nvSpPr>
              <p:cNvPr id="138" name="Pentagon 137">
                <a:extLst>
                  <a:ext uri="{FF2B5EF4-FFF2-40B4-BE49-F238E27FC236}">
                    <a16:creationId xmlns:a16="http://schemas.microsoft.com/office/drawing/2014/main" id="{3E92108D-A22B-B64F-A823-F36990C61537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Pentagon 138">
                <a:extLst>
                  <a:ext uri="{FF2B5EF4-FFF2-40B4-BE49-F238E27FC236}">
                    <a16:creationId xmlns:a16="http://schemas.microsoft.com/office/drawing/2014/main" id="{62612795-F2BB-A543-855E-BC19CE35D95B}"/>
                  </a:ext>
                </a:extLst>
              </p:cNvPr>
              <p:cNvSpPr/>
              <p:nvPr/>
            </p:nvSpPr>
            <p:spPr>
              <a:xfrm rot="10800000">
                <a:off x="4030690" y="3920990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37" name="Elbow Connector 136">
              <a:extLst>
                <a:ext uri="{FF2B5EF4-FFF2-40B4-BE49-F238E27FC236}">
                  <a16:creationId xmlns:a16="http://schemas.microsoft.com/office/drawing/2014/main" id="{EBB9D1AE-7FEF-1341-8737-DC2520052F12}"/>
                </a:ext>
              </a:extLst>
            </p:cNvPr>
            <p:cNvCxnSpPr>
              <a:cxnSpLocks/>
              <a:stCxn id="138" idx="3"/>
              <a:endCxn id="139" idx="3"/>
            </p:cNvCxnSpPr>
            <p:nvPr/>
          </p:nvCxnSpPr>
          <p:spPr>
            <a:xfrm flipV="1">
              <a:off x="1579627" y="5094257"/>
              <a:ext cx="2826039" cy="1307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DEF55663-6D8D-6F49-B71C-DDA2B73E1F4E}"/>
              </a:ext>
            </a:extLst>
          </p:cNvPr>
          <p:cNvGrpSpPr/>
          <p:nvPr/>
        </p:nvGrpSpPr>
        <p:grpSpPr>
          <a:xfrm>
            <a:off x="3059237" y="4035093"/>
            <a:ext cx="3690039" cy="125999"/>
            <a:chOff x="1003627" y="5032564"/>
            <a:chExt cx="3690039" cy="125999"/>
          </a:xfrm>
        </p:grpSpPr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A884427C-871F-784D-802F-06BA92174ABA}"/>
                </a:ext>
              </a:extLst>
            </p:cNvPr>
            <p:cNvGrpSpPr/>
            <p:nvPr/>
          </p:nvGrpSpPr>
          <p:grpSpPr>
            <a:xfrm>
              <a:off x="1003627" y="5032564"/>
              <a:ext cx="3690039" cy="125999"/>
              <a:chOff x="628651" y="3922296"/>
              <a:chExt cx="3690039" cy="125999"/>
            </a:xfrm>
          </p:grpSpPr>
          <p:sp>
            <p:nvSpPr>
              <p:cNvPr id="144" name="Pentagon 143">
                <a:extLst>
                  <a:ext uri="{FF2B5EF4-FFF2-40B4-BE49-F238E27FC236}">
                    <a16:creationId xmlns:a16="http://schemas.microsoft.com/office/drawing/2014/main" id="{A1477885-4C3A-6147-A059-3813A001DAB2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Pentagon 144">
                <a:extLst>
                  <a:ext uri="{FF2B5EF4-FFF2-40B4-BE49-F238E27FC236}">
                    <a16:creationId xmlns:a16="http://schemas.microsoft.com/office/drawing/2014/main" id="{403EB4A0-1FB6-564B-A90D-485BFFA7089D}"/>
                  </a:ext>
                </a:extLst>
              </p:cNvPr>
              <p:cNvSpPr/>
              <p:nvPr/>
            </p:nvSpPr>
            <p:spPr>
              <a:xfrm rot="10800000">
                <a:off x="3742690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43" name="Elbow Connector 142">
              <a:extLst>
                <a:ext uri="{FF2B5EF4-FFF2-40B4-BE49-F238E27FC236}">
                  <a16:creationId xmlns:a16="http://schemas.microsoft.com/office/drawing/2014/main" id="{FCAB546E-8B04-6F42-A071-8112F55A4E71}"/>
                </a:ext>
              </a:extLst>
            </p:cNvPr>
            <p:cNvCxnSpPr>
              <a:cxnSpLocks/>
              <a:stCxn id="144" idx="3"/>
              <a:endCxn id="145" idx="3"/>
            </p:cNvCxnSpPr>
            <p:nvPr/>
          </p:nvCxnSpPr>
          <p:spPr>
            <a:xfrm flipV="1">
              <a:off x="1579627" y="5095563"/>
              <a:ext cx="2538039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B442D1CA-C232-3643-83DE-04B367B497CA}"/>
              </a:ext>
            </a:extLst>
          </p:cNvPr>
          <p:cNvGrpSpPr/>
          <p:nvPr/>
        </p:nvGrpSpPr>
        <p:grpSpPr>
          <a:xfrm>
            <a:off x="2762605" y="4223134"/>
            <a:ext cx="4057815" cy="125999"/>
            <a:chOff x="1003627" y="5032564"/>
            <a:chExt cx="4057815" cy="125999"/>
          </a:xfrm>
        </p:grpSpPr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EFDA79DB-884B-CB4C-9269-907C6ACD032A}"/>
                </a:ext>
              </a:extLst>
            </p:cNvPr>
            <p:cNvGrpSpPr/>
            <p:nvPr/>
          </p:nvGrpSpPr>
          <p:grpSpPr>
            <a:xfrm>
              <a:off x="1003627" y="5032564"/>
              <a:ext cx="4057815" cy="125999"/>
              <a:chOff x="628651" y="3922296"/>
              <a:chExt cx="4057815" cy="125999"/>
            </a:xfrm>
          </p:grpSpPr>
          <p:sp>
            <p:nvSpPr>
              <p:cNvPr id="150" name="Pentagon 149">
                <a:extLst>
                  <a:ext uri="{FF2B5EF4-FFF2-40B4-BE49-F238E27FC236}">
                    <a16:creationId xmlns:a16="http://schemas.microsoft.com/office/drawing/2014/main" id="{303CDACB-9268-794C-88B2-07B1CA67104E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Pentagon 150">
                <a:extLst>
                  <a:ext uri="{FF2B5EF4-FFF2-40B4-BE49-F238E27FC236}">
                    <a16:creationId xmlns:a16="http://schemas.microsoft.com/office/drawing/2014/main" id="{81DE0E54-BD96-1A42-99F8-741C9BAC2F9D}"/>
                  </a:ext>
                </a:extLst>
              </p:cNvPr>
              <p:cNvSpPr/>
              <p:nvPr/>
            </p:nvSpPr>
            <p:spPr>
              <a:xfrm rot="10800000">
                <a:off x="4110466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49" name="Elbow Connector 148">
              <a:extLst>
                <a:ext uri="{FF2B5EF4-FFF2-40B4-BE49-F238E27FC236}">
                  <a16:creationId xmlns:a16="http://schemas.microsoft.com/office/drawing/2014/main" id="{28B02417-97F9-2D4F-B94F-9345E77E999B}"/>
                </a:ext>
              </a:extLst>
            </p:cNvPr>
            <p:cNvCxnSpPr>
              <a:cxnSpLocks/>
              <a:stCxn id="150" idx="3"/>
              <a:endCxn id="151" idx="3"/>
            </p:cNvCxnSpPr>
            <p:nvPr/>
          </p:nvCxnSpPr>
          <p:spPr>
            <a:xfrm flipV="1">
              <a:off x="1579627" y="5095563"/>
              <a:ext cx="2905815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0DB05114-A4F6-B54B-99F1-0526ACB35F56}"/>
              </a:ext>
            </a:extLst>
          </p:cNvPr>
          <p:cNvGrpSpPr/>
          <p:nvPr/>
        </p:nvGrpSpPr>
        <p:grpSpPr>
          <a:xfrm>
            <a:off x="3043642" y="4418332"/>
            <a:ext cx="3690039" cy="125999"/>
            <a:chOff x="1003627" y="5032564"/>
            <a:chExt cx="3690039" cy="125999"/>
          </a:xfrm>
        </p:grpSpPr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282AC817-F743-B849-A66C-295BE05F79F1}"/>
                </a:ext>
              </a:extLst>
            </p:cNvPr>
            <p:cNvGrpSpPr/>
            <p:nvPr/>
          </p:nvGrpSpPr>
          <p:grpSpPr>
            <a:xfrm>
              <a:off x="1003627" y="5032564"/>
              <a:ext cx="3690039" cy="125999"/>
              <a:chOff x="628651" y="3922296"/>
              <a:chExt cx="3690039" cy="125999"/>
            </a:xfrm>
          </p:grpSpPr>
          <p:sp>
            <p:nvSpPr>
              <p:cNvPr id="157" name="Pentagon 156">
                <a:extLst>
                  <a:ext uri="{FF2B5EF4-FFF2-40B4-BE49-F238E27FC236}">
                    <a16:creationId xmlns:a16="http://schemas.microsoft.com/office/drawing/2014/main" id="{395CE42F-4A18-A84A-84DB-1104DA44478A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Pentagon 157">
                <a:extLst>
                  <a:ext uri="{FF2B5EF4-FFF2-40B4-BE49-F238E27FC236}">
                    <a16:creationId xmlns:a16="http://schemas.microsoft.com/office/drawing/2014/main" id="{CF5D649E-5386-EC40-A78B-1E9678966864}"/>
                  </a:ext>
                </a:extLst>
              </p:cNvPr>
              <p:cNvSpPr/>
              <p:nvPr/>
            </p:nvSpPr>
            <p:spPr>
              <a:xfrm rot="10800000">
                <a:off x="3742690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56" name="Elbow Connector 155">
              <a:extLst>
                <a:ext uri="{FF2B5EF4-FFF2-40B4-BE49-F238E27FC236}">
                  <a16:creationId xmlns:a16="http://schemas.microsoft.com/office/drawing/2014/main" id="{13BEE2CB-9717-CB48-BD7C-503C6F376333}"/>
                </a:ext>
              </a:extLst>
            </p:cNvPr>
            <p:cNvCxnSpPr>
              <a:cxnSpLocks/>
              <a:stCxn id="157" idx="3"/>
              <a:endCxn id="158" idx="3"/>
            </p:cNvCxnSpPr>
            <p:nvPr/>
          </p:nvCxnSpPr>
          <p:spPr>
            <a:xfrm flipV="1">
              <a:off x="1579627" y="5095563"/>
              <a:ext cx="2538039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F45881C6-04A7-D74F-A6FA-DD3124F2ADC4}"/>
              </a:ext>
            </a:extLst>
          </p:cNvPr>
          <p:cNvGrpSpPr/>
          <p:nvPr/>
        </p:nvGrpSpPr>
        <p:grpSpPr>
          <a:xfrm>
            <a:off x="3286463" y="4603654"/>
            <a:ext cx="3382788" cy="129286"/>
            <a:chOff x="1003627" y="5029277"/>
            <a:chExt cx="3382788" cy="129286"/>
          </a:xfrm>
        </p:grpSpPr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1007AB92-BADB-C549-BFC2-578AED81B587}"/>
                </a:ext>
              </a:extLst>
            </p:cNvPr>
            <p:cNvGrpSpPr/>
            <p:nvPr/>
          </p:nvGrpSpPr>
          <p:grpSpPr>
            <a:xfrm>
              <a:off x="1003627" y="5029277"/>
              <a:ext cx="3382788" cy="129286"/>
              <a:chOff x="628651" y="3919009"/>
              <a:chExt cx="3382788" cy="129286"/>
            </a:xfrm>
          </p:grpSpPr>
          <p:sp>
            <p:nvSpPr>
              <p:cNvPr id="162" name="Pentagon 161">
                <a:extLst>
                  <a:ext uri="{FF2B5EF4-FFF2-40B4-BE49-F238E27FC236}">
                    <a16:creationId xmlns:a16="http://schemas.microsoft.com/office/drawing/2014/main" id="{7B4700E2-F9C5-B64E-A8B7-4F0C435FD649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Pentagon 162">
                <a:extLst>
                  <a:ext uri="{FF2B5EF4-FFF2-40B4-BE49-F238E27FC236}">
                    <a16:creationId xmlns:a16="http://schemas.microsoft.com/office/drawing/2014/main" id="{2D66BE18-4B74-5A49-B916-52E0F2ACAC98}"/>
                  </a:ext>
                </a:extLst>
              </p:cNvPr>
              <p:cNvSpPr/>
              <p:nvPr/>
            </p:nvSpPr>
            <p:spPr>
              <a:xfrm rot="10800000">
                <a:off x="3435439" y="3919009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61" name="Elbow Connector 160">
              <a:extLst>
                <a:ext uri="{FF2B5EF4-FFF2-40B4-BE49-F238E27FC236}">
                  <a16:creationId xmlns:a16="http://schemas.microsoft.com/office/drawing/2014/main" id="{5115A027-734B-F64F-932E-680EC16DB372}"/>
                </a:ext>
              </a:extLst>
            </p:cNvPr>
            <p:cNvCxnSpPr>
              <a:cxnSpLocks/>
              <a:stCxn id="162" idx="3"/>
              <a:endCxn id="163" idx="3"/>
            </p:cNvCxnSpPr>
            <p:nvPr/>
          </p:nvCxnSpPr>
          <p:spPr>
            <a:xfrm flipV="1">
              <a:off x="1579627" y="5092276"/>
              <a:ext cx="2230788" cy="3288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614EB15C-284C-DD4F-8603-1B2F5E534AE4}"/>
              </a:ext>
            </a:extLst>
          </p:cNvPr>
          <p:cNvGrpSpPr/>
          <p:nvPr/>
        </p:nvGrpSpPr>
        <p:grpSpPr>
          <a:xfrm>
            <a:off x="6997110" y="3836966"/>
            <a:ext cx="1461015" cy="126000"/>
            <a:chOff x="628651" y="3922295"/>
            <a:chExt cx="1461015" cy="126000"/>
          </a:xfrm>
        </p:grpSpPr>
        <p:sp>
          <p:nvSpPr>
            <p:cNvPr id="166" name="Pentagon 165">
              <a:extLst>
                <a:ext uri="{FF2B5EF4-FFF2-40B4-BE49-F238E27FC236}">
                  <a16:creationId xmlns:a16="http://schemas.microsoft.com/office/drawing/2014/main" id="{6C1D1BA6-7B61-7B44-B223-CC9B864A6A7E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Pentagon 166">
              <a:extLst>
                <a:ext uri="{FF2B5EF4-FFF2-40B4-BE49-F238E27FC236}">
                  <a16:creationId xmlns:a16="http://schemas.microsoft.com/office/drawing/2014/main" id="{3A7EA347-6CB6-1448-8F58-2A5122EA2CBC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8" name="Elbow Connector 167">
              <a:extLst>
                <a:ext uri="{FF2B5EF4-FFF2-40B4-BE49-F238E27FC236}">
                  <a16:creationId xmlns:a16="http://schemas.microsoft.com/office/drawing/2014/main" id="{5630C690-3413-CD47-B1A1-09B751F2EEA8}"/>
                </a:ext>
              </a:extLst>
            </p:cNvPr>
            <p:cNvCxnSpPr>
              <a:cxnSpLocks/>
              <a:stCxn id="166" idx="3"/>
              <a:endCxn id="167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1E01C921-6AB9-5F45-B08F-351885DCE8BA}"/>
              </a:ext>
            </a:extLst>
          </p:cNvPr>
          <p:cNvGrpSpPr/>
          <p:nvPr/>
        </p:nvGrpSpPr>
        <p:grpSpPr>
          <a:xfrm>
            <a:off x="5931357" y="2895046"/>
            <a:ext cx="1727021" cy="126000"/>
            <a:chOff x="628651" y="3922295"/>
            <a:chExt cx="1727021" cy="126000"/>
          </a:xfrm>
        </p:grpSpPr>
        <p:sp>
          <p:nvSpPr>
            <p:cNvPr id="170" name="Pentagon 169">
              <a:extLst>
                <a:ext uri="{FF2B5EF4-FFF2-40B4-BE49-F238E27FC236}">
                  <a16:creationId xmlns:a16="http://schemas.microsoft.com/office/drawing/2014/main" id="{FE795DD7-45CF-544D-B486-65E3A8CE2624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Pentagon 170">
              <a:extLst>
                <a:ext uri="{FF2B5EF4-FFF2-40B4-BE49-F238E27FC236}">
                  <a16:creationId xmlns:a16="http://schemas.microsoft.com/office/drawing/2014/main" id="{768DBDD9-C0F3-7B44-954C-387DF877271A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2" name="Elbow Connector 171">
              <a:extLst>
                <a:ext uri="{FF2B5EF4-FFF2-40B4-BE49-F238E27FC236}">
                  <a16:creationId xmlns:a16="http://schemas.microsoft.com/office/drawing/2014/main" id="{1A23173A-ECD0-954F-9B08-DF3DC78D176E}"/>
                </a:ext>
              </a:extLst>
            </p:cNvPr>
            <p:cNvCxnSpPr>
              <a:endCxn id="171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cxnSp>
        <p:nvCxnSpPr>
          <p:cNvPr id="174" name="Elbow Connector 173">
            <a:extLst>
              <a:ext uri="{FF2B5EF4-FFF2-40B4-BE49-F238E27FC236}">
                <a16:creationId xmlns:a16="http://schemas.microsoft.com/office/drawing/2014/main" id="{E60D1151-BC56-7348-91A3-FD737405C01C}"/>
              </a:ext>
            </a:extLst>
          </p:cNvPr>
          <p:cNvCxnSpPr>
            <a:cxnSpLocks/>
            <a:stCxn id="108" idx="3"/>
            <a:endCxn id="109" idx="3"/>
          </p:cNvCxnSpPr>
          <p:nvPr/>
        </p:nvCxnSpPr>
        <p:spPr>
          <a:xfrm flipV="1">
            <a:off x="2481249" y="2786758"/>
            <a:ext cx="805215" cy="2"/>
          </a:xfrm>
          <a:prstGeom prst="bentConnector3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365FA535-94D7-084B-8D2B-D3D9BF34AD1F}"/>
              </a:ext>
            </a:extLst>
          </p:cNvPr>
          <p:cNvGrpSpPr/>
          <p:nvPr/>
        </p:nvGrpSpPr>
        <p:grpSpPr>
          <a:xfrm>
            <a:off x="6927871" y="4228933"/>
            <a:ext cx="1461015" cy="126000"/>
            <a:chOff x="628651" y="3922295"/>
            <a:chExt cx="1461015" cy="126000"/>
          </a:xfrm>
        </p:grpSpPr>
        <p:sp>
          <p:nvSpPr>
            <p:cNvPr id="177" name="Pentagon 176">
              <a:extLst>
                <a:ext uri="{FF2B5EF4-FFF2-40B4-BE49-F238E27FC236}">
                  <a16:creationId xmlns:a16="http://schemas.microsoft.com/office/drawing/2014/main" id="{6317CAF2-52C4-CD45-B246-C011498744EC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Pentagon 177">
              <a:extLst>
                <a:ext uri="{FF2B5EF4-FFF2-40B4-BE49-F238E27FC236}">
                  <a16:creationId xmlns:a16="http://schemas.microsoft.com/office/drawing/2014/main" id="{7B06AEAB-E4B4-2240-B1DB-63F063EC6551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9" name="Elbow Connector 178">
              <a:extLst>
                <a:ext uri="{FF2B5EF4-FFF2-40B4-BE49-F238E27FC236}">
                  <a16:creationId xmlns:a16="http://schemas.microsoft.com/office/drawing/2014/main" id="{025A365B-4B79-5F4A-8780-D98BF847A6FF}"/>
                </a:ext>
              </a:extLst>
            </p:cNvPr>
            <p:cNvCxnSpPr>
              <a:cxnSpLocks/>
              <a:stCxn id="177" idx="3"/>
              <a:endCxn id="178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4CF91422-B5F7-FE45-987D-E32EE3B4C12A}"/>
              </a:ext>
            </a:extLst>
          </p:cNvPr>
          <p:cNvGrpSpPr/>
          <p:nvPr/>
        </p:nvGrpSpPr>
        <p:grpSpPr>
          <a:xfrm>
            <a:off x="6844759" y="4410160"/>
            <a:ext cx="1261503" cy="126000"/>
            <a:chOff x="628651" y="3922295"/>
            <a:chExt cx="1261503" cy="126000"/>
          </a:xfrm>
        </p:grpSpPr>
        <p:sp>
          <p:nvSpPr>
            <p:cNvPr id="181" name="Pentagon 180">
              <a:extLst>
                <a:ext uri="{FF2B5EF4-FFF2-40B4-BE49-F238E27FC236}">
                  <a16:creationId xmlns:a16="http://schemas.microsoft.com/office/drawing/2014/main" id="{EF89D3F0-737C-9B4C-AC46-58210985CFB9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Pentagon 181">
              <a:extLst>
                <a:ext uri="{FF2B5EF4-FFF2-40B4-BE49-F238E27FC236}">
                  <a16:creationId xmlns:a16="http://schemas.microsoft.com/office/drawing/2014/main" id="{19D5F663-8856-1B4D-8126-55F56061F30D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83" name="Elbow Connector 182">
              <a:extLst>
                <a:ext uri="{FF2B5EF4-FFF2-40B4-BE49-F238E27FC236}">
                  <a16:creationId xmlns:a16="http://schemas.microsoft.com/office/drawing/2014/main" id="{969F510B-29E3-0C46-825C-460D7897C941}"/>
                </a:ext>
              </a:extLst>
            </p:cNvPr>
            <p:cNvCxnSpPr>
              <a:cxnSpLocks/>
              <a:stCxn id="181" idx="3"/>
              <a:endCxn id="182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82F182AC-4FCF-4E48-8601-F1DA98CBE3FB}"/>
              </a:ext>
            </a:extLst>
          </p:cNvPr>
          <p:cNvGrpSpPr/>
          <p:nvPr/>
        </p:nvGrpSpPr>
        <p:grpSpPr>
          <a:xfrm>
            <a:off x="6749418" y="4599158"/>
            <a:ext cx="1554333" cy="126000"/>
            <a:chOff x="628651" y="3922295"/>
            <a:chExt cx="1554333" cy="126000"/>
          </a:xfrm>
        </p:grpSpPr>
        <p:sp>
          <p:nvSpPr>
            <p:cNvPr id="185" name="Pentagon 184">
              <a:extLst>
                <a:ext uri="{FF2B5EF4-FFF2-40B4-BE49-F238E27FC236}">
                  <a16:creationId xmlns:a16="http://schemas.microsoft.com/office/drawing/2014/main" id="{97BA9518-7FF3-E64F-91B7-9C4F896A0DDF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Pentagon 185">
              <a:extLst>
                <a:ext uri="{FF2B5EF4-FFF2-40B4-BE49-F238E27FC236}">
                  <a16:creationId xmlns:a16="http://schemas.microsoft.com/office/drawing/2014/main" id="{635E2BE8-DA00-CC4B-9F86-267A1247A9E6}"/>
                </a:ext>
              </a:extLst>
            </p:cNvPr>
            <p:cNvSpPr/>
            <p:nvPr/>
          </p:nvSpPr>
          <p:spPr>
            <a:xfrm rot="10800000">
              <a:off x="160698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87" name="Elbow Connector 186">
              <a:extLst>
                <a:ext uri="{FF2B5EF4-FFF2-40B4-BE49-F238E27FC236}">
                  <a16:creationId xmlns:a16="http://schemas.microsoft.com/office/drawing/2014/main" id="{84343DE4-49AD-9C40-A24A-8EDCB64A3087}"/>
                </a:ext>
              </a:extLst>
            </p:cNvPr>
            <p:cNvCxnSpPr>
              <a:cxnSpLocks/>
              <a:stCxn id="185" idx="3"/>
              <a:endCxn id="186" idx="3"/>
            </p:cNvCxnSpPr>
            <p:nvPr/>
          </p:nvCxnSpPr>
          <p:spPr>
            <a:xfrm flipV="1">
              <a:off x="1204651" y="3985294"/>
              <a:ext cx="40233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35239E58-EE83-1F48-AD80-914930440054}"/>
              </a:ext>
            </a:extLst>
          </p:cNvPr>
          <p:cNvGrpSpPr/>
          <p:nvPr/>
        </p:nvGrpSpPr>
        <p:grpSpPr>
          <a:xfrm>
            <a:off x="4084275" y="2885169"/>
            <a:ext cx="1727021" cy="126000"/>
            <a:chOff x="628651" y="3922295"/>
            <a:chExt cx="1727021" cy="126000"/>
          </a:xfrm>
        </p:grpSpPr>
        <p:sp>
          <p:nvSpPr>
            <p:cNvPr id="195" name="Pentagon 194">
              <a:extLst>
                <a:ext uri="{FF2B5EF4-FFF2-40B4-BE49-F238E27FC236}">
                  <a16:creationId xmlns:a16="http://schemas.microsoft.com/office/drawing/2014/main" id="{B0908037-6721-8343-BD72-D65966F8D43D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Pentagon 195">
              <a:extLst>
                <a:ext uri="{FF2B5EF4-FFF2-40B4-BE49-F238E27FC236}">
                  <a16:creationId xmlns:a16="http://schemas.microsoft.com/office/drawing/2014/main" id="{62276D29-4322-654A-84EF-29DCD842F643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7" name="Elbow Connector 196">
              <a:extLst>
                <a:ext uri="{FF2B5EF4-FFF2-40B4-BE49-F238E27FC236}">
                  <a16:creationId xmlns:a16="http://schemas.microsoft.com/office/drawing/2014/main" id="{06D1D0CF-503B-F644-B4BA-9582047B380D}"/>
                </a:ext>
              </a:extLst>
            </p:cNvPr>
            <p:cNvCxnSpPr>
              <a:endCxn id="196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0A9B6111-8896-234A-8BE4-74A2474DDDFF}"/>
              </a:ext>
            </a:extLst>
          </p:cNvPr>
          <p:cNvGrpSpPr/>
          <p:nvPr/>
        </p:nvGrpSpPr>
        <p:grpSpPr>
          <a:xfrm>
            <a:off x="4015504" y="3091383"/>
            <a:ext cx="1261503" cy="126000"/>
            <a:chOff x="628651" y="3922295"/>
            <a:chExt cx="1261503" cy="126000"/>
          </a:xfrm>
        </p:grpSpPr>
        <p:sp>
          <p:nvSpPr>
            <p:cNvPr id="199" name="Pentagon 198">
              <a:extLst>
                <a:ext uri="{FF2B5EF4-FFF2-40B4-BE49-F238E27FC236}">
                  <a16:creationId xmlns:a16="http://schemas.microsoft.com/office/drawing/2014/main" id="{BF266021-ADA8-AF4E-B1CD-A7E34D775D1B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Pentagon 199">
              <a:extLst>
                <a:ext uri="{FF2B5EF4-FFF2-40B4-BE49-F238E27FC236}">
                  <a16:creationId xmlns:a16="http://schemas.microsoft.com/office/drawing/2014/main" id="{9DC04314-B5E7-BF43-B422-0CFEA1A04A11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01" name="Elbow Connector 200">
              <a:extLst>
                <a:ext uri="{FF2B5EF4-FFF2-40B4-BE49-F238E27FC236}">
                  <a16:creationId xmlns:a16="http://schemas.microsoft.com/office/drawing/2014/main" id="{DBD6943F-CCB7-7A43-88D4-CCF2B3A936BE}"/>
                </a:ext>
              </a:extLst>
            </p:cNvPr>
            <p:cNvCxnSpPr>
              <a:cxnSpLocks/>
              <a:stCxn id="199" idx="3"/>
              <a:endCxn id="200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34FA1B47-E096-1344-B2FC-ADAEA203B048}"/>
              </a:ext>
            </a:extLst>
          </p:cNvPr>
          <p:cNvGrpSpPr/>
          <p:nvPr/>
        </p:nvGrpSpPr>
        <p:grpSpPr>
          <a:xfrm>
            <a:off x="4307479" y="3467208"/>
            <a:ext cx="1727021" cy="126000"/>
            <a:chOff x="628651" y="3922295"/>
            <a:chExt cx="1727021" cy="126000"/>
          </a:xfrm>
        </p:grpSpPr>
        <p:sp>
          <p:nvSpPr>
            <p:cNvPr id="207" name="Pentagon 206">
              <a:extLst>
                <a:ext uri="{FF2B5EF4-FFF2-40B4-BE49-F238E27FC236}">
                  <a16:creationId xmlns:a16="http://schemas.microsoft.com/office/drawing/2014/main" id="{B079A61F-E31C-F149-B7DF-D680D70F0325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Pentagon 207">
              <a:extLst>
                <a:ext uri="{FF2B5EF4-FFF2-40B4-BE49-F238E27FC236}">
                  <a16:creationId xmlns:a16="http://schemas.microsoft.com/office/drawing/2014/main" id="{F14B396F-22B2-A345-9788-2E0C5FCCC380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9" name="Elbow Connector 208">
              <a:extLst>
                <a:ext uri="{FF2B5EF4-FFF2-40B4-BE49-F238E27FC236}">
                  <a16:creationId xmlns:a16="http://schemas.microsoft.com/office/drawing/2014/main" id="{4D1A3A5B-D185-B94C-85CB-E34E03B01DFB}"/>
                </a:ext>
              </a:extLst>
            </p:cNvPr>
            <p:cNvCxnSpPr>
              <a:endCxn id="208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E74DDF49-9ACD-3841-B795-ACA3F220634D}"/>
              </a:ext>
            </a:extLst>
          </p:cNvPr>
          <p:cNvGrpSpPr/>
          <p:nvPr/>
        </p:nvGrpSpPr>
        <p:grpSpPr>
          <a:xfrm>
            <a:off x="4649955" y="3657679"/>
            <a:ext cx="1461015" cy="126000"/>
            <a:chOff x="628651" y="3922295"/>
            <a:chExt cx="1461015" cy="126000"/>
          </a:xfrm>
        </p:grpSpPr>
        <p:sp>
          <p:nvSpPr>
            <p:cNvPr id="211" name="Pentagon 210">
              <a:extLst>
                <a:ext uri="{FF2B5EF4-FFF2-40B4-BE49-F238E27FC236}">
                  <a16:creationId xmlns:a16="http://schemas.microsoft.com/office/drawing/2014/main" id="{72B87851-A201-D44F-A361-E47EE14719C5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Pentagon 211">
              <a:extLst>
                <a:ext uri="{FF2B5EF4-FFF2-40B4-BE49-F238E27FC236}">
                  <a16:creationId xmlns:a16="http://schemas.microsoft.com/office/drawing/2014/main" id="{9D64DC9B-3100-7543-A4AB-E0F8FB52F256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13" name="Elbow Connector 212">
              <a:extLst>
                <a:ext uri="{FF2B5EF4-FFF2-40B4-BE49-F238E27FC236}">
                  <a16:creationId xmlns:a16="http://schemas.microsoft.com/office/drawing/2014/main" id="{4FAF4206-55F7-3548-B9EE-4EF06D2874FF}"/>
                </a:ext>
              </a:extLst>
            </p:cNvPr>
            <p:cNvCxnSpPr>
              <a:cxnSpLocks/>
              <a:stCxn id="211" idx="3"/>
              <a:endCxn id="212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14" name="Group 213">
            <a:extLst>
              <a:ext uri="{FF2B5EF4-FFF2-40B4-BE49-F238E27FC236}">
                <a16:creationId xmlns:a16="http://schemas.microsoft.com/office/drawing/2014/main" id="{78E71943-CAFD-364F-B196-92C27E6D7BC5}"/>
              </a:ext>
            </a:extLst>
          </p:cNvPr>
          <p:cNvGrpSpPr/>
          <p:nvPr/>
        </p:nvGrpSpPr>
        <p:grpSpPr>
          <a:xfrm>
            <a:off x="5409918" y="3092600"/>
            <a:ext cx="1957215" cy="126000"/>
            <a:chOff x="1003627" y="5032563"/>
            <a:chExt cx="1957215" cy="126000"/>
          </a:xfrm>
        </p:grpSpPr>
        <p:grpSp>
          <p:nvGrpSpPr>
            <p:cNvPr id="215" name="Group 214">
              <a:extLst>
                <a:ext uri="{FF2B5EF4-FFF2-40B4-BE49-F238E27FC236}">
                  <a16:creationId xmlns:a16="http://schemas.microsoft.com/office/drawing/2014/main" id="{72231D16-0BA8-D843-B1D6-840BD1BDF999}"/>
                </a:ext>
              </a:extLst>
            </p:cNvPr>
            <p:cNvGrpSpPr/>
            <p:nvPr/>
          </p:nvGrpSpPr>
          <p:grpSpPr>
            <a:xfrm>
              <a:off x="1003627" y="5032563"/>
              <a:ext cx="1957215" cy="126000"/>
              <a:chOff x="628651" y="3922295"/>
              <a:chExt cx="1957215" cy="126000"/>
            </a:xfrm>
          </p:grpSpPr>
          <p:sp>
            <p:nvSpPr>
              <p:cNvPr id="217" name="Pentagon 216">
                <a:extLst>
                  <a:ext uri="{FF2B5EF4-FFF2-40B4-BE49-F238E27FC236}">
                    <a16:creationId xmlns:a16="http://schemas.microsoft.com/office/drawing/2014/main" id="{CA379510-E871-3C4F-8C74-3C1B400D2443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Pentagon 217">
                <a:extLst>
                  <a:ext uri="{FF2B5EF4-FFF2-40B4-BE49-F238E27FC236}">
                    <a16:creationId xmlns:a16="http://schemas.microsoft.com/office/drawing/2014/main" id="{76CCECCF-FD61-B844-B985-7331BDF94603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16" name="Elbow Connector 215">
              <a:extLst>
                <a:ext uri="{FF2B5EF4-FFF2-40B4-BE49-F238E27FC236}">
                  <a16:creationId xmlns:a16="http://schemas.microsoft.com/office/drawing/2014/main" id="{D777143D-BECD-0E45-8550-88025FD94466}"/>
                </a:ext>
              </a:extLst>
            </p:cNvPr>
            <p:cNvCxnSpPr>
              <a:cxnSpLocks/>
              <a:stCxn id="217" idx="3"/>
              <a:endCxn id="218" idx="3"/>
            </p:cNvCxnSpPr>
            <p:nvPr/>
          </p:nvCxnSpPr>
          <p:spPr>
            <a:xfrm flipV="1">
              <a:off x="1579627" y="5095562"/>
              <a:ext cx="8052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F403DE97-7AB7-A04E-9022-59523DD1F6A3}"/>
              </a:ext>
            </a:extLst>
          </p:cNvPr>
          <p:cNvGrpSpPr/>
          <p:nvPr/>
        </p:nvGrpSpPr>
        <p:grpSpPr>
          <a:xfrm>
            <a:off x="6088233" y="2726604"/>
            <a:ext cx="1461015" cy="126000"/>
            <a:chOff x="628651" y="3922295"/>
            <a:chExt cx="1461015" cy="126000"/>
          </a:xfrm>
        </p:grpSpPr>
        <p:sp>
          <p:nvSpPr>
            <p:cNvPr id="220" name="Pentagon 219">
              <a:extLst>
                <a:ext uri="{FF2B5EF4-FFF2-40B4-BE49-F238E27FC236}">
                  <a16:creationId xmlns:a16="http://schemas.microsoft.com/office/drawing/2014/main" id="{6B62BF17-B8BD-8D44-AF82-2EF4696801A8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Pentagon 220">
              <a:extLst>
                <a:ext uri="{FF2B5EF4-FFF2-40B4-BE49-F238E27FC236}">
                  <a16:creationId xmlns:a16="http://schemas.microsoft.com/office/drawing/2014/main" id="{FBCBE632-D7CE-7E48-AECD-38F727E58959}"/>
                </a:ext>
              </a:extLst>
            </p:cNvPr>
            <p:cNvSpPr/>
            <p:nvPr/>
          </p:nvSpPr>
          <p:spPr>
            <a:xfrm rot="10800000">
              <a:off x="1513666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22" name="Elbow Connector 221">
              <a:extLst>
                <a:ext uri="{FF2B5EF4-FFF2-40B4-BE49-F238E27FC236}">
                  <a16:creationId xmlns:a16="http://schemas.microsoft.com/office/drawing/2014/main" id="{0C48BD0F-48E3-024D-BAE6-BE2FF5E2218D}"/>
                </a:ext>
              </a:extLst>
            </p:cNvPr>
            <p:cNvCxnSpPr>
              <a:cxnSpLocks/>
              <a:stCxn id="220" idx="3"/>
              <a:endCxn id="221" idx="3"/>
            </p:cNvCxnSpPr>
            <p:nvPr/>
          </p:nvCxnSpPr>
          <p:spPr>
            <a:xfrm flipV="1">
              <a:off x="1204651" y="3985294"/>
              <a:ext cx="3090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23" name="Group 222">
            <a:extLst>
              <a:ext uri="{FF2B5EF4-FFF2-40B4-BE49-F238E27FC236}">
                <a16:creationId xmlns:a16="http://schemas.microsoft.com/office/drawing/2014/main" id="{5D64AAE0-A739-1C43-A990-EC1D8262C581}"/>
              </a:ext>
            </a:extLst>
          </p:cNvPr>
          <p:cNvGrpSpPr/>
          <p:nvPr/>
        </p:nvGrpSpPr>
        <p:grpSpPr>
          <a:xfrm>
            <a:off x="6219357" y="3647966"/>
            <a:ext cx="1957215" cy="126000"/>
            <a:chOff x="1003627" y="5032563"/>
            <a:chExt cx="1957215" cy="126000"/>
          </a:xfrm>
        </p:grpSpPr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9EC167A7-EEEF-564B-850C-EC496CDACF59}"/>
                </a:ext>
              </a:extLst>
            </p:cNvPr>
            <p:cNvGrpSpPr/>
            <p:nvPr/>
          </p:nvGrpSpPr>
          <p:grpSpPr>
            <a:xfrm>
              <a:off x="1003627" y="5032563"/>
              <a:ext cx="1957215" cy="126000"/>
              <a:chOff x="628651" y="3922295"/>
              <a:chExt cx="1957215" cy="126000"/>
            </a:xfrm>
          </p:grpSpPr>
          <p:sp>
            <p:nvSpPr>
              <p:cNvPr id="226" name="Pentagon 225">
                <a:extLst>
                  <a:ext uri="{FF2B5EF4-FFF2-40B4-BE49-F238E27FC236}">
                    <a16:creationId xmlns:a16="http://schemas.microsoft.com/office/drawing/2014/main" id="{05B178E2-E624-B946-BB87-2563EAA2D2E7}"/>
                  </a:ext>
                </a:extLst>
              </p:cNvPr>
              <p:cNvSpPr/>
              <p:nvPr/>
            </p:nvSpPr>
            <p:spPr>
              <a:xfrm>
                <a:off x="628651" y="3922296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7" name="Pentagon 226">
                <a:extLst>
                  <a:ext uri="{FF2B5EF4-FFF2-40B4-BE49-F238E27FC236}">
                    <a16:creationId xmlns:a16="http://schemas.microsoft.com/office/drawing/2014/main" id="{A16AC623-4C51-E344-8AB9-F6DB50B83BA3}"/>
                  </a:ext>
                </a:extLst>
              </p:cNvPr>
              <p:cNvSpPr/>
              <p:nvPr/>
            </p:nvSpPr>
            <p:spPr>
              <a:xfrm rot="10800000">
                <a:off x="2009866" y="3922295"/>
                <a:ext cx="576000" cy="125999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25" name="Elbow Connector 224">
              <a:extLst>
                <a:ext uri="{FF2B5EF4-FFF2-40B4-BE49-F238E27FC236}">
                  <a16:creationId xmlns:a16="http://schemas.microsoft.com/office/drawing/2014/main" id="{E85D178F-18F8-B743-B4EE-9451589B8558}"/>
                </a:ext>
              </a:extLst>
            </p:cNvPr>
            <p:cNvCxnSpPr>
              <a:cxnSpLocks/>
              <a:stCxn id="226" idx="3"/>
              <a:endCxn id="227" idx="3"/>
            </p:cNvCxnSpPr>
            <p:nvPr/>
          </p:nvCxnSpPr>
          <p:spPr>
            <a:xfrm flipV="1">
              <a:off x="1579627" y="5095562"/>
              <a:ext cx="805215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28" name="Group 227">
            <a:extLst>
              <a:ext uri="{FF2B5EF4-FFF2-40B4-BE49-F238E27FC236}">
                <a16:creationId xmlns:a16="http://schemas.microsoft.com/office/drawing/2014/main" id="{BF577BB0-D97A-AD44-AD8F-F783E928E8BA}"/>
              </a:ext>
            </a:extLst>
          </p:cNvPr>
          <p:cNvGrpSpPr/>
          <p:nvPr/>
        </p:nvGrpSpPr>
        <p:grpSpPr>
          <a:xfrm>
            <a:off x="6865371" y="4033465"/>
            <a:ext cx="1727021" cy="126000"/>
            <a:chOff x="628651" y="3922295"/>
            <a:chExt cx="1727021" cy="126000"/>
          </a:xfrm>
        </p:grpSpPr>
        <p:sp>
          <p:nvSpPr>
            <p:cNvPr id="229" name="Pentagon 228">
              <a:extLst>
                <a:ext uri="{FF2B5EF4-FFF2-40B4-BE49-F238E27FC236}">
                  <a16:creationId xmlns:a16="http://schemas.microsoft.com/office/drawing/2014/main" id="{F1B7752A-009F-4041-BC0E-FEF256A0F42B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Pentagon 229">
              <a:extLst>
                <a:ext uri="{FF2B5EF4-FFF2-40B4-BE49-F238E27FC236}">
                  <a16:creationId xmlns:a16="http://schemas.microsoft.com/office/drawing/2014/main" id="{D32BA5EE-45F5-C44F-B5BA-152E01F344F0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1" name="Elbow Connector 230">
              <a:extLst>
                <a:ext uri="{FF2B5EF4-FFF2-40B4-BE49-F238E27FC236}">
                  <a16:creationId xmlns:a16="http://schemas.microsoft.com/office/drawing/2014/main" id="{625CF5C4-40A4-C842-B4F5-4EFA58611496}"/>
                </a:ext>
              </a:extLst>
            </p:cNvPr>
            <p:cNvCxnSpPr>
              <a:endCxn id="230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32" name="Group 231">
            <a:extLst>
              <a:ext uri="{FF2B5EF4-FFF2-40B4-BE49-F238E27FC236}">
                <a16:creationId xmlns:a16="http://schemas.microsoft.com/office/drawing/2014/main" id="{F5D03629-B8F8-4A48-8D75-BDA318DEFBA0}"/>
              </a:ext>
            </a:extLst>
          </p:cNvPr>
          <p:cNvGrpSpPr/>
          <p:nvPr/>
        </p:nvGrpSpPr>
        <p:grpSpPr>
          <a:xfrm>
            <a:off x="6050650" y="3292391"/>
            <a:ext cx="1727021" cy="126000"/>
            <a:chOff x="628651" y="3922295"/>
            <a:chExt cx="1727021" cy="126000"/>
          </a:xfrm>
        </p:grpSpPr>
        <p:sp>
          <p:nvSpPr>
            <p:cNvPr id="233" name="Pentagon 232">
              <a:extLst>
                <a:ext uri="{FF2B5EF4-FFF2-40B4-BE49-F238E27FC236}">
                  <a16:creationId xmlns:a16="http://schemas.microsoft.com/office/drawing/2014/main" id="{27FF27B9-7B29-5D4B-9913-4EC92139F080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Pentagon 233">
              <a:extLst>
                <a:ext uri="{FF2B5EF4-FFF2-40B4-BE49-F238E27FC236}">
                  <a16:creationId xmlns:a16="http://schemas.microsoft.com/office/drawing/2014/main" id="{84573B7D-6ED8-D34A-B65D-0645A6B8EFC1}"/>
                </a:ext>
              </a:extLst>
            </p:cNvPr>
            <p:cNvSpPr/>
            <p:nvPr/>
          </p:nvSpPr>
          <p:spPr>
            <a:xfrm rot="10800000">
              <a:off x="1779672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5" name="Elbow Connector 234">
              <a:extLst>
                <a:ext uri="{FF2B5EF4-FFF2-40B4-BE49-F238E27FC236}">
                  <a16:creationId xmlns:a16="http://schemas.microsoft.com/office/drawing/2014/main" id="{4A8BCB2C-4B57-FE43-AEF5-8A32C5C4072A}"/>
                </a:ext>
              </a:extLst>
            </p:cNvPr>
            <p:cNvCxnSpPr>
              <a:endCxn id="234" idx="3"/>
            </p:cNvCxnSpPr>
            <p:nvPr/>
          </p:nvCxnSpPr>
          <p:spPr>
            <a:xfrm flipV="1">
              <a:off x="1204651" y="3985294"/>
              <a:ext cx="575021" cy="1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236" name="Group 235">
            <a:extLst>
              <a:ext uri="{FF2B5EF4-FFF2-40B4-BE49-F238E27FC236}">
                <a16:creationId xmlns:a16="http://schemas.microsoft.com/office/drawing/2014/main" id="{B0450333-F6AC-2944-9B05-92431CC0EC2D}"/>
              </a:ext>
            </a:extLst>
          </p:cNvPr>
          <p:cNvGrpSpPr/>
          <p:nvPr/>
        </p:nvGrpSpPr>
        <p:grpSpPr>
          <a:xfrm>
            <a:off x="6155990" y="3465703"/>
            <a:ext cx="1261503" cy="126000"/>
            <a:chOff x="628651" y="3922295"/>
            <a:chExt cx="1261503" cy="126000"/>
          </a:xfrm>
        </p:grpSpPr>
        <p:sp>
          <p:nvSpPr>
            <p:cNvPr id="237" name="Pentagon 236">
              <a:extLst>
                <a:ext uri="{FF2B5EF4-FFF2-40B4-BE49-F238E27FC236}">
                  <a16:creationId xmlns:a16="http://schemas.microsoft.com/office/drawing/2014/main" id="{050E0FF5-05E2-3048-866F-B6023AF8096F}"/>
                </a:ext>
              </a:extLst>
            </p:cNvPr>
            <p:cNvSpPr/>
            <p:nvPr/>
          </p:nvSpPr>
          <p:spPr>
            <a:xfrm>
              <a:off x="628651" y="3922296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8" name="Pentagon 237">
              <a:extLst>
                <a:ext uri="{FF2B5EF4-FFF2-40B4-BE49-F238E27FC236}">
                  <a16:creationId xmlns:a16="http://schemas.microsoft.com/office/drawing/2014/main" id="{5ACF1202-2132-F443-A391-01D9CFF821ED}"/>
                </a:ext>
              </a:extLst>
            </p:cNvPr>
            <p:cNvSpPr/>
            <p:nvPr/>
          </p:nvSpPr>
          <p:spPr>
            <a:xfrm rot="10800000">
              <a:off x="1314154" y="3922295"/>
              <a:ext cx="576000" cy="12599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39" name="Elbow Connector 238">
              <a:extLst>
                <a:ext uri="{FF2B5EF4-FFF2-40B4-BE49-F238E27FC236}">
                  <a16:creationId xmlns:a16="http://schemas.microsoft.com/office/drawing/2014/main" id="{7F5B6425-7F19-FE45-8E05-78F379F0DD9A}"/>
                </a:ext>
              </a:extLst>
            </p:cNvPr>
            <p:cNvCxnSpPr>
              <a:cxnSpLocks/>
              <a:stCxn id="237" idx="3"/>
              <a:endCxn id="238" idx="3"/>
            </p:cNvCxnSpPr>
            <p:nvPr/>
          </p:nvCxnSpPr>
          <p:spPr>
            <a:xfrm flipV="1">
              <a:off x="1204651" y="3985294"/>
              <a:ext cx="109503" cy="2"/>
            </a:xfrm>
            <a:prstGeom prst="bentConnector3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sp>
        <p:nvSpPr>
          <p:cNvPr id="7" name="5-Point Star 6">
            <a:extLst>
              <a:ext uri="{FF2B5EF4-FFF2-40B4-BE49-F238E27FC236}">
                <a16:creationId xmlns:a16="http://schemas.microsoft.com/office/drawing/2014/main" id="{5FB30782-F88F-3045-ABDE-DC2436F5E799}"/>
              </a:ext>
            </a:extLst>
          </p:cNvPr>
          <p:cNvSpPr/>
          <p:nvPr/>
        </p:nvSpPr>
        <p:spPr>
          <a:xfrm>
            <a:off x="389961" y="268047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5-Point Star 242">
            <a:extLst>
              <a:ext uri="{FF2B5EF4-FFF2-40B4-BE49-F238E27FC236}">
                <a16:creationId xmlns:a16="http://schemas.microsoft.com/office/drawing/2014/main" id="{5456CA67-A75F-454C-A184-47E05BF413F3}"/>
              </a:ext>
            </a:extLst>
          </p:cNvPr>
          <p:cNvSpPr/>
          <p:nvPr/>
        </p:nvSpPr>
        <p:spPr>
          <a:xfrm>
            <a:off x="542361" y="283287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5-Point Star 243">
            <a:extLst>
              <a:ext uri="{FF2B5EF4-FFF2-40B4-BE49-F238E27FC236}">
                <a16:creationId xmlns:a16="http://schemas.microsoft.com/office/drawing/2014/main" id="{513E31E4-9B4E-7C4D-A24C-CDD970D8D5B1}"/>
              </a:ext>
            </a:extLst>
          </p:cNvPr>
          <p:cNvSpPr/>
          <p:nvPr/>
        </p:nvSpPr>
        <p:spPr>
          <a:xfrm>
            <a:off x="499778" y="303906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5-Point Star 244">
            <a:extLst>
              <a:ext uri="{FF2B5EF4-FFF2-40B4-BE49-F238E27FC236}">
                <a16:creationId xmlns:a16="http://schemas.microsoft.com/office/drawing/2014/main" id="{9FAFA9BE-6B11-7D42-B425-816706D3D197}"/>
              </a:ext>
            </a:extLst>
          </p:cNvPr>
          <p:cNvSpPr/>
          <p:nvPr/>
        </p:nvSpPr>
        <p:spPr>
          <a:xfrm>
            <a:off x="423577" y="323180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5-Point Star 245">
            <a:extLst>
              <a:ext uri="{FF2B5EF4-FFF2-40B4-BE49-F238E27FC236}">
                <a16:creationId xmlns:a16="http://schemas.microsoft.com/office/drawing/2014/main" id="{48B3A6F5-415C-B148-AC3D-CF3337CA725C}"/>
              </a:ext>
            </a:extLst>
          </p:cNvPr>
          <p:cNvSpPr/>
          <p:nvPr/>
        </p:nvSpPr>
        <p:spPr>
          <a:xfrm>
            <a:off x="569253" y="340437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5-Point Star 246">
            <a:extLst>
              <a:ext uri="{FF2B5EF4-FFF2-40B4-BE49-F238E27FC236}">
                <a16:creationId xmlns:a16="http://schemas.microsoft.com/office/drawing/2014/main" id="{DAEF7A5C-58F5-3543-B6D4-8B2AFD6CC6BD}"/>
              </a:ext>
            </a:extLst>
          </p:cNvPr>
          <p:cNvSpPr/>
          <p:nvPr/>
        </p:nvSpPr>
        <p:spPr>
          <a:xfrm>
            <a:off x="667865" y="3597116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5-Point Star 247">
            <a:extLst>
              <a:ext uri="{FF2B5EF4-FFF2-40B4-BE49-F238E27FC236}">
                <a16:creationId xmlns:a16="http://schemas.microsoft.com/office/drawing/2014/main" id="{CC663F21-3592-8E45-9FE5-2BEBC429D95A}"/>
              </a:ext>
            </a:extLst>
          </p:cNvPr>
          <p:cNvSpPr/>
          <p:nvPr/>
        </p:nvSpPr>
        <p:spPr>
          <a:xfrm>
            <a:off x="1808624" y="2667027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5-Point Star 248">
            <a:extLst>
              <a:ext uri="{FF2B5EF4-FFF2-40B4-BE49-F238E27FC236}">
                <a16:creationId xmlns:a16="http://schemas.microsoft.com/office/drawing/2014/main" id="{B7183DB7-5B37-B64E-B4A6-488737F4CFF0}"/>
              </a:ext>
            </a:extLst>
          </p:cNvPr>
          <p:cNvSpPr/>
          <p:nvPr/>
        </p:nvSpPr>
        <p:spPr>
          <a:xfrm>
            <a:off x="2129112" y="2853045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5-Point Star 249">
            <a:extLst>
              <a:ext uri="{FF2B5EF4-FFF2-40B4-BE49-F238E27FC236}">
                <a16:creationId xmlns:a16="http://schemas.microsoft.com/office/drawing/2014/main" id="{93A8C3FA-59A6-3946-8436-014F6A09619F}"/>
              </a:ext>
            </a:extLst>
          </p:cNvPr>
          <p:cNvSpPr/>
          <p:nvPr/>
        </p:nvSpPr>
        <p:spPr>
          <a:xfrm>
            <a:off x="1606918" y="455633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5-Point Star 250">
            <a:extLst>
              <a:ext uri="{FF2B5EF4-FFF2-40B4-BE49-F238E27FC236}">
                <a16:creationId xmlns:a16="http://schemas.microsoft.com/office/drawing/2014/main" id="{5E1A87F2-F2CB-DA4A-BA0B-C07C68BE6508}"/>
              </a:ext>
            </a:extLst>
          </p:cNvPr>
          <p:cNvSpPr/>
          <p:nvPr/>
        </p:nvSpPr>
        <p:spPr>
          <a:xfrm>
            <a:off x="3211600" y="456082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5-Point Star 251">
            <a:extLst>
              <a:ext uri="{FF2B5EF4-FFF2-40B4-BE49-F238E27FC236}">
                <a16:creationId xmlns:a16="http://schemas.microsoft.com/office/drawing/2014/main" id="{F20F0A14-BCDD-5F4F-9415-91E50782F0B9}"/>
              </a:ext>
            </a:extLst>
          </p:cNvPr>
          <p:cNvSpPr/>
          <p:nvPr/>
        </p:nvSpPr>
        <p:spPr>
          <a:xfrm>
            <a:off x="1093689" y="436583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5-Point Star 252">
            <a:extLst>
              <a:ext uri="{FF2B5EF4-FFF2-40B4-BE49-F238E27FC236}">
                <a16:creationId xmlns:a16="http://schemas.microsoft.com/office/drawing/2014/main" id="{5C8D2BC7-2185-F146-AA73-92FE46DFA9D7}"/>
              </a:ext>
            </a:extLst>
          </p:cNvPr>
          <p:cNvSpPr/>
          <p:nvPr/>
        </p:nvSpPr>
        <p:spPr>
          <a:xfrm>
            <a:off x="2653547" y="4177580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5-Point Star 253">
            <a:extLst>
              <a:ext uri="{FF2B5EF4-FFF2-40B4-BE49-F238E27FC236}">
                <a16:creationId xmlns:a16="http://schemas.microsoft.com/office/drawing/2014/main" id="{E08D0937-587E-1745-B3C4-D844884B7427}"/>
              </a:ext>
            </a:extLst>
          </p:cNvPr>
          <p:cNvSpPr/>
          <p:nvPr/>
        </p:nvSpPr>
        <p:spPr>
          <a:xfrm>
            <a:off x="750788" y="3801063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5-Point Star 254">
            <a:extLst>
              <a:ext uri="{FF2B5EF4-FFF2-40B4-BE49-F238E27FC236}">
                <a16:creationId xmlns:a16="http://schemas.microsoft.com/office/drawing/2014/main" id="{D348C134-C4AD-3247-AB4B-AB8F08C7AECD}"/>
              </a:ext>
            </a:extLst>
          </p:cNvPr>
          <p:cNvSpPr/>
          <p:nvPr/>
        </p:nvSpPr>
        <p:spPr>
          <a:xfrm>
            <a:off x="811300" y="417758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5-Point Star 255">
            <a:extLst>
              <a:ext uri="{FF2B5EF4-FFF2-40B4-BE49-F238E27FC236}">
                <a16:creationId xmlns:a16="http://schemas.microsoft.com/office/drawing/2014/main" id="{EDD9079B-F8DF-394A-B4A2-14AF5BBE512E}"/>
              </a:ext>
            </a:extLst>
          </p:cNvPr>
          <p:cNvSpPr/>
          <p:nvPr/>
        </p:nvSpPr>
        <p:spPr>
          <a:xfrm>
            <a:off x="1006282" y="3982597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5-Point Star 256">
            <a:extLst>
              <a:ext uri="{FF2B5EF4-FFF2-40B4-BE49-F238E27FC236}">
                <a16:creationId xmlns:a16="http://schemas.microsoft.com/office/drawing/2014/main" id="{C6F03BD2-2A79-2A4D-9C60-D201120E80E7}"/>
              </a:ext>
            </a:extLst>
          </p:cNvPr>
          <p:cNvSpPr/>
          <p:nvPr/>
        </p:nvSpPr>
        <p:spPr>
          <a:xfrm>
            <a:off x="2337541" y="3034580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5-Point Star 257">
            <a:extLst>
              <a:ext uri="{FF2B5EF4-FFF2-40B4-BE49-F238E27FC236}">
                <a16:creationId xmlns:a16="http://schemas.microsoft.com/office/drawing/2014/main" id="{364345A2-6664-F943-A9A2-D0239A03040E}"/>
              </a:ext>
            </a:extLst>
          </p:cNvPr>
          <p:cNvSpPr/>
          <p:nvPr/>
        </p:nvSpPr>
        <p:spPr>
          <a:xfrm>
            <a:off x="2236689" y="324973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5-Point Star 258">
            <a:extLst>
              <a:ext uri="{FF2B5EF4-FFF2-40B4-BE49-F238E27FC236}">
                <a16:creationId xmlns:a16="http://schemas.microsoft.com/office/drawing/2014/main" id="{1D094AEC-5040-5C44-B690-101502468EFA}"/>
              </a:ext>
            </a:extLst>
          </p:cNvPr>
          <p:cNvSpPr/>
          <p:nvPr/>
        </p:nvSpPr>
        <p:spPr>
          <a:xfrm>
            <a:off x="2398053" y="3411098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5-Point Star 259">
            <a:extLst>
              <a:ext uri="{FF2B5EF4-FFF2-40B4-BE49-F238E27FC236}">
                <a16:creationId xmlns:a16="http://schemas.microsoft.com/office/drawing/2014/main" id="{AD8865E3-87B8-9C4B-821A-3681E7C0512F}"/>
              </a:ext>
            </a:extLst>
          </p:cNvPr>
          <p:cNvSpPr/>
          <p:nvPr/>
        </p:nvSpPr>
        <p:spPr>
          <a:xfrm>
            <a:off x="2492182" y="3606080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5-Point Star 260">
            <a:extLst>
              <a:ext uri="{FF2B5EF4-FFF2-40B4-BE49-F238E27FC236}">
                <a16:creationId xmlns:a16="http://schemas.microsoft.com/office/drawing/2014/main" id="{4EF5CFB0-9690-F94E-ADDD-51381171A664}"/>
              </a:ext>
            </a:extLst>
          </p:cNvPr>
          <p:cNvSpPr/>
          <p:nvPr/>
        </p:nvSpPr>
        <p:spPr>
          <a:xfrm>
            <a:off x="2814912" y="3774168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5-Point Star 261">
            <a:extLst>
              <a:ext uri="{FF2B5EF4-FFF2-40B4-BE49-F238E27FC236}">
                <a16:creationId xmlns:a16="http://schemas.microsoft.com/office/drawing/2014/main" id="{1F47B28F-6BA0-9C43-8F97-D3899C1AEE1A}"/>
              </a:ext>
            </a:extLst>
          </p:cNvPr>
          <p:cNvSpPr/>
          <p:nvPr/>
        </p:nvSpPr>
        <p:spPr>
          <a:xfrm>
            <a:off x="2956106" y="3982597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5-Point Star 262">
            <a:extLst>
              <a:ext uri="{FF2B5EF4-FFF2-40B4-BE49-F238E27FC236}">
                <a16:creationId xmlns:a16="http://schemas.microsoft.com/office/drawing/2014/main" id="{62E4AAC1-6736-714E-897D-0F66A40656ED}"/>
              </a:ext>
            </a:extLst>
          </p:cNvPr>
          <p:cNvSpPr/>
          <p:nvPr/>
        </p:nvSpPr>
        <p:spPr>
          <a:xfrm>
            <a:off x="2969553" y="435239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5-Point Star 263">
            <a:extLst>
              <a:ext uri="{FF2B5EF4-FFF2-40B4-BE49-F238E27FC236}">
                <a16:creationId xmlns:a16="http://schemas.microsoft.com/office/drawing/2014/main" id="{49163D1B-4617-1C40-9837-9E3CD8DA766B}"/>
              </a:ext>
            </a:extLst>
          </p:cNvPr>
          <p:cNvSpPr/>
          <p:nvPr/>
        </p:nvSpPr>
        <p:spPr>
          <a:xfrm>
            <a:off x="3991529" y="282615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5-Point Star 264">
            <a:extLst>
              <a:ext uri="{FF2B5EF4-FFF2-40B4-BE49-F238E27FC236}">
                <a16:creationId xmlns:a16="http://schemas.microsoft.com/office/drawing/2014/main" id="{E6309462-18EC-A74A-BAAE-44AC9B86AB35}"/>
              </a:ext>
            </a:extLst>
          </p:cNvPr>
          <p:cNvSpPr/>
          <p:nvPr/>
        </p:nvSpPr>
        <p:spPr>
          <a:xfrm>
            <a:off x="3924294" y="304130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5-Point Star 265">
            <a:extLst>
              <a:ext uri="{FF2B5EF4-FFF2-40B4-BE49-F238E27FC236}">
                <a16:creationId xmlns:a16="http://schemas.microsoft.com/office/drawing/2014/main" id="{65227E45-003C-024C-A864-E2DB995043C7}"/>
              </a:ext>
            </a:extLst>
          </p:cNvPr>
          <p:cNvSpPr/>
          <p:nvPr/>
        </p:nvSpPr>
        <p:spPr>
          <a:xfrm>
            <a:off x="4226853" y="341782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5-Point Star 266">
            <a:extLst>
              <a:ext uri="{FF2B5EF4-FFF2-40B4-BE49-F238E27FC236}">
                <a16:creationId xmlns:a16="http://schemas.microsoft.com/office/drawing/2014/main" id="{1A8E2449-3D53-744C-AB67-77896E7274BF}"/>
              </a:ext>
            </a:extLst>
          </p:cNvPr>
          <p:cNvSpPr/>
          <p:nvPr/>
        </p:nvSpPr>
        <p:spPr>
          <a:xfrm>
            <a:off x="4556306" y="361280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5-Point Star 267">
            <a:extLst>
              <a:ext uri="{FF2B5EF4-FFF2-40B4-BE49-F238E27FC236}">
                <a16:creationId xmlns:a16="http://schemas.microsoft.com/office/drawing/2014/main" id="{36AC618F-54C6-6846-AB8F-90C7EE3B4701}"/>
              </a:ext>
            </a:extLst>
          </p:cNvPr>
          <p:cNvSpPr/>
          <p:nvPr/>
        </p:nvSpPr>
        <p:spPr>
          <a:xfrm>
            <a:off x="6667494" y="4554098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5-Point Star 268">
            <a:extLst>
              <a:ext uri="{FF2B5EF4-FFF2-40B4-BE49-F238E27FC236}">
                <a16:creationId xmlns:a16="http://schemas.microsoft.com/office/drawing/2014/main" id="{99EEAD8C-560E-B340-A950-9C1CE5DE765F}"/>
              </a:ext>
            </a:extLst>
          </p:cNvPr>
          <p:cNvSpPr/>
          <p:nvPr/>
        </p:nvSpPr>
        <p:spPr>
          <a:xfrm>
            <a:off x="5313823" y="3045786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5-Point Star 269">
            <a:extLst>
              <a:ext uri="{FF2B5EF4-FFF2-40B4-BE49-F238E27FC236}">
                <a16:creationId xmlns:a16="http://schemas.microsoft.com/office/drawing/2014/main" id="{51D5B708-1027-ED4A-9E2C-B14116F0341B}"/>
              </a:ext>
            </a:extLst>
          </p:cNvPr>
          <p:cNvSpPr/>
          <p:nvPr/>
        </p:nvSpPr>
        <p:spPr>
          <a:xfrm>
            <a:off x="6752658" y="4363598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5-Point Star 270">
            <a:extLst>
              <a:ext uri="{FF2B5EF4-FFF2-40B4-BE49-F238E27FC236}">
                <a16:creationId xmlns:a16="http://schemas.microsoft.com/office/drawing/2014/main" id="{05658109-1AC9-2D46-B04B-B54BC2FE5E24}"/>
              </a:ext>
            </a:extLst>
          </p:cNvPr>
          <p:cNvSpPr/>
          <p:nvPr/>
        </p:nvSpPr>
        <p:spPr>
          <a:xfrm>
            <a:off x="6840065" y="417533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5-Point Star 271">
            <a:extLst>
              <a:ext uri="{FF2B5EF4-FFF2-40B4-BE49-F238E27FC236}">
                <a16:creationId xmlns:a16="http://schemas.microsoft.com/office/drawing/2014/main" id="{A4083ECB-DD7C-1C46-BCAD-539BFC3CA50E}"/>
              </a:ext>
            </a:extLst>
          </p:cNvPr>
          <p:cNvSpPr/>
          <p:nvPr/>
        </p:nvSpPr>
        <p:spPr>
          <a:xfrm>
            <a:off x="6772830" y="396690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5-Point Star 272">
            <a:extLst>
              <a:ext uri="{FF2B5EF4-FFF2-40B4-BE49-F238E27FC236}">
                <a16:creationId xmlns:a16="http://schemas.microsoft.com/office/drawing/2014/main" id="{4980654E-9294-9B4D-A0B0-C1F2FA13C877}"/>
              </a:ext>
            </a:extLst>
          </p:cNvPr>
          <p:cNvSpPr/>
          <p:nvPr/>
        </p:nvSpPr>
        <p:spPr>
          <a:xfrm>
            <a:off x="6920747" y="3771927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5-Point Star 273">
            <a:extLst>
              <a:ext uri="{FF2B5EF4-FFF2-40B4-BE49-F238E27FC236}">
                <a16:creationId xmlns:a16="http://schemas.microsoft.com/office/drawing/2014/main" id="{774D3093-9821-D644-9EF5-F45ED5A3D95F}"/>
              </a:ext>
            </a:extLst>
          </p:cNvPr>
          <p:cNvSpPr/>
          <p:nvPr/>
        </p:nvSpPr>
        <p:spPr>
          <a:xfrm>
            <a:off x="6127371" y="3590392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5-Point Star 274">
            <a:extLst>
              <a:ext uri="{FF2B5EF4-FFF2-40B4-BE49-F238E27FC236}">
                <a16:creationId xmlns:a16="http://schemas.microsoft.com/office/drawing/2014/main" id="{3B671FBE-D4C2-FD46-9C78-2B7163745DDF}"/>
              </a:ext>
            </a:extLst>
          </p:cNvPr>
          <p:cNvSpPr/>
          <p:nvPr/>
        </p:nvSpPr>
        <p:spPr>
          <a:xfrm>
            <a:off x="6080306" y="3408856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5-Point Star 275">
            <a:extLst>
              <a:ext uri="{FF2B5EF4-FFF2-40B4-BE49-F238E27FC236}">
                <a16:creationId xmlns:a16="http://schemas.microsoft.com/office/drawing/2014/main" id="{7AA662D4-E839-3F41-8257-EBCA8BDCB0B3}"/>
              </a:ext>
            </a:extLst>
          </p:cNvPr>
          <p:cNvSpPr/>
          <p:nvPr/>
        </p:nvSpPr>
        <p:spPr>
          <a:xfrm>
            <a:off x="5952558" y="3240769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5-Point Star 276">
            <a:extLst>
              <a:ext uri="{FF2B5EF4-FFF2-40B4-BE49-F238E27FC236}">
                <a16:creationId xmlns:a16="http://schemas.microsoft.com/office/drawing/2014/main" id="{CC527DD2-AAED-B949-8D0E-1CFCFF5E21C7}"/>
              </a:ext>
            </a:extLst>
          </p:cNvPr>
          <p:cNvSpPr/>
          <p:nvPr/>
        </p:nvSpPr>
        <p:spPr>
          <a:xfrm>
            <a:off x="5831536" y="2850804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5-Point Star 277">
            <a:extLst>
              <a:ext uri="{FF2B5EF4-FFF2-40B4-BE49-F238E27FC236}">
                <a16:creationId xmlns:a16="http://schemas.microsoft.com/office/drawing/2014/main" id="{46453749-2FC2-AA4C-A6FC-2CB8B7974685}"/>
              </a:ext>
            </a:extLst>
          </p:cNvPr>
          <p:cNvSpPr/>
          <p:nvPr/>
        </p:nvSpPr>
        <p:spPr>
          <a:xfrm>
            <a:off x="5999624" y="2675993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Pentagon 296">
            <a:extLst>
              <a:ext uri="{FF2B5EF4-FFF2-40B4-BE49-F238E27FC236}">
                <a16:creationId xmlns:a16="http://schemas.microsoft.com/office/drawing/2014/main" id="{5D2825DF-BE23-0240-9CFF-CC7B8FAF1594}"/>
              </a:ext>
            </a:extLst>
          </p:cNvPr>
          <p:cNvSpPr/>
          <p:nvPr/>
        </p:nvSpPr>
        <p:spPr>
          <a:xfrm>
            <a:off x="6169837" y="4806230"/>
            <a:ext cx="288000" cy="125999"/>
          </a:xfrm>
          <a:prstGeom prst="homePlat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Pentagon 297">
            <a:extLst>
              <a:ext uri="{FF2B5EF4-FFF2-40B4-BE49-F238E27FC236}">
                <a16:creationId xmlns:a16="http://schemas.microsoft.com/office/drawing/2014/main" id="{59EAD033-5D4C-C549-842B-84DB7B8C1DA4}"/>
              </a:ext>
            </a:extLst>
          </p:cNvPr>
          <p:cNvSpPr/>
          <p:nvPr/>
        </p:nvSpPr>
        <p:spPr>
          <a:xfrm rot="10800000">
            <a:off x="6823746" y="4806230"/>
            <a:ext cx="576000" cy="125999"/>
          </a:xfrm>
          <a:prstGeom prst="homePlat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Pentagon 298">
            <a:extLst>
              <a:ext uri="{FF2B5EF4-FFF2-40B4-BE49-F238E27FC236}">
                <a16:creationId xmlns:a16="http://schemas.microsoft.com/office/drawing/2014/main" id="{88748690-3587-EA43-8CF3-5CDABC538493}"/>
              </a:ext>
            </a:extLst>
          </p:cNvPr>
          <p:cNvSpPr/>
          <p:nvPr/>
        </p:nvSpPr>
        <p:spPr>
          <a:xfrm>
            <a:off x="3636926" y="4806230"/>
            <a:ext cx="288000" cy="125999"/>
          </a:xfrm>
          <a:prstGeom prst="homePlat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0" name="Straight Connector 299">
            <a:extLst>
              <a:ext uri="{FF2B5EF4-FFF2-40B4-BE49-F238E27FC236}">
                <a16:creationId xmlns:a16="http://schemas.microsoft.com/office/drawing/2014/main" id="{8C70D84A-AAD7-564C-BA9F-F930184BA25D}"/>
              </a:ext>
            </a:extLst>
          </p:cNvPr>
          <p:cNvCxnSpPr>
            <a:stCxn id="299" idx="3"/>
            <a:endCxn id="297" idx="1"/>
          </p:cNvCxnSpPr>
          <p:nvPr/>
        </p:nvCxnSpPr>
        <p:spPr>
          <a:xfrm>
            <a:off x="3924926" y="4869230"/>
            <a:ext cx="2244911" cy="0"/>
          </a:xfrm>
          <a:prstGeom prst="lin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01" name="5-Point Star 300">
            <a:extLst>
              <a:ext uri="{FF2B5EF4-FFF2-40B4-BE49-F238E27FC236}">
                <a16:creationId xmlns:a16="http://schemas.microsoft.com/office/drawing/2014/main" id="{76B09FFF-0F21-214B-B434-E0CA80DACAFC}"/>
              </a:ext>
            </a:extLst>
          </p:cNvPr>
          <p:cNvSpPr/>
          <p:nvPr/>
        </p:nvSpPr>
        <p:spPr>
          <a:xfrm>
            <a:off x="3566018" y="4755751"/>
            <a:ext cx="198000" cy="19800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2" name="Elbow Connector 301">
            <a:extLst>
              <a:ext uri="{FF2B5EF4-FFF2-40B4-BE49-F238E27FC236}">
                <a16:creationId xmlns:a16="http://schemas.microsoft.com/office/drawing/2014/main" id="{1D9302CC-3EB8-4B4C-944A-9297427114A4}"/>
              </a:ext>
            </a:extLst>
          </p:cNvPr>
          <p:cNvCxnSpPr>
            <a:cxnSpLocks/>
          </p:cNvCxnSpPr>
          <p:nvPr/>
        </p:nvCxnSpPr>
        <p:spPr>
          <a:xfrm flipV="1">
            <a:off x="6457837" y="4869229"/>
            <a:ext cx="365909" cy="1"/>
          </a:xfrm>
          <a:prstGeom prst="bentConnector3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2961461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18676</TotalTime>
  <Words>509</Words>
  <Application>Microsoft Macintosh PowerPoint</Application>
  <PresentationFormat>On-screen Show (4:3)</PresentationFormat>
  <Paragraphs>197</Paragraphs>
  <Slides>32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0" baseType="lpstr">
      <vt:lpstr>Arial</vt:lpstr>
      <vt:lpstr>Calibri</vt:lpstr>
      <vt:lpstr>Cambria Math</vt:lpstr>
      <vt:lpstr>Courier New</vt:lpstr>
      <vt:lpstr>DIN OT Light</vt:lpstr>
      <vt:lpstr>DIN OT Medium</vt:lpstr>
      <vt:lpstr>LucidaGrande</vt:lpstr>
      <vt:lpstr>2_Office-thema</vt:lpstr>
      <vt:lpstr>PowerPoint Presentation</vt:lpstr>
      <vt:lpstr>Definitions</vt:lpstr>
      <vt:lpstr>Detecting CNVs</vt:lpstr>
      <vt:lpstr>Detecting CNVs</vt:lpstr>
      <vt:lpstr>Detecting CNVs</vt:lpstr>
      <vt:lpstr>Detecting CNVs</vt:lpstr>
      <vt:lpstr>Detecting CNVs</vt:lpstr>
      <vt:lpstr>Detecting CNVs</vt:lpstr>
      <vt:lpstr>Detecting CNVs</vt:lpstr>
      <vt:lpstr>Detecting CNVs</vt:lpstr>
      <vt:lpstr>Detecting CNVs</vt:lpstr>
      <vt:lpstr>Detecting CNVs</vt:lpstr>
      <vt:lpstr>Detecting CNVs</vt:lpstr>
      <vt:lpstr>Detecting CNVs</vt:lpstr>
      <vt:lpstr>Detecting CNVs</vt:lpstr>
      <vt:lpstr>Detecting SVs</vt:lpstr>
      <vt:lpstr>Summary</vt:lpstr>
      <vt:lpstr>SVs in targeted sequencing?</vt:lpstr>
      <vt:lpstr>SVs in targeted sequencing</vt:lpstr>
      <vt:lpstr>SVs in targeted sequencing</vt:lpstr>
      <vt:lpstr>SVs in targeted sequencing</vt:lpstr>
      <vt:lpstr>SVs in targeted sequencing</vt:lpstr>
      <vt:lpstr>SVs in capture sequencing</vt:lpstr>
      <vt:lpstr>SVs in capture sequencing</vt:lpstr>
      <vt:lpstr>SVs in capture sequencing</vt:lpstr>
      <vt:lpstr>SVs in capture sequencing</vt:lpstr>
      <vt:lpstr>SVs in targeted sequencing</vt:lpstr>
      <vt:lpstr>SVs in amplicon sequencing</vt:lpstr>
      <vt:lpstr>SVs in amplicon sequencing</vt:lpstr>
      <vt:lpstr>PowerPoint Presentation</vt:lpstr>
      <vt:lpstr>Copy Number Variants (CNVs)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Helsmoortel Céline</dc:creator>
  <cp:lastModifiedBy>Erika Souche</cp:lastModifiedBy>
  <cp:revision>191</cp:revision>
  <cp:lastPrinted>2017-10-06T13:38:16Z</cp:lastPrinted>
  <dcterms:created xsi:type="dcterms:W3CDTF">2017-09-27T08:14:01Z</dcterms:created>
  <dcterms:modified xsi:type="dcterms:W3CDTF">2019-10-09T09:24:34Z</dcterms:modified>
</cp:coreProperties>
</file>

<file path=docProps/thumbnail.jpeg>
</file>